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4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85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4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87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26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1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52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21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81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09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96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5A47-00E6-42A9-92C0-DAF0F0727544}" type="datetimeFigureOut">
              <a:rPr lang="it-IT" smtClean="0"/>
              <a:t>17/09/2016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6238-B770-48DC-B59C-25BE68994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64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" y="0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5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853"/>
            <a:ext cx="4553574" cy="6857147"/>
          </a:xfrm>
        </p:spPr>
      </p:pic>
    </p:spTree>
    <p:extLst>
      <p:ext uri="{BB962C8B-B14F-4D97-AF65-F5344CB8AC3E}">
        <p14:creationId xmlns:p14="http://schemas.microsoft.com/office/powerpoint/2010/main" val="324699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77"/>
            <a:ext cx="9113998" cy="6052265"/>
          </a:xfrm>
        </p:spPr>
      </p:pic>
    </p:spTree>
    <p:extLst>
      <p:ext uri="{BB962C8B-B14F-4D97-AF65-F5344CB8AC3E}">
        <p14:creationId xmlns:p14="http://schemas.microsoft.com/office/powerpoint/2010/main" val="141029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0"/>
            <a:ext cx="9150504" cy="5157192"/>
          </a:xfrm>
        </p:spPr>
      </p:pic>
    </p:spTree>
    <p:extLst>
      <p:ext uri="{BB962C8B-B14F-4D97-AF65-F5344CB8AC3E}">
        <p14:creationId xmlns:p14="http://schemas.microsoft.com/office/powerpoint/2010/main" val="102257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8269" cy="5229200"/>
          </a:xfrm>
        </p:spPr>
      </p:pic>
    </p:spTree>
    <p:extLst>
      <p:ext uri="{BB962C8B-B14F-4D97-AF65-F5344CB8AC3E}">
        <p14:creationId xmlns:p14="http://schemas.microsoft.com/office/powerpoint/2010/main" val="400361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06"/>
            <a:ext cx="9131153" cy="5146286"/>
          </a:xfrm>
        </p:spPr>
      </p:pic>
    </p:spTree>
    <p:extLst>
      <p:ext uri="{BB962C8B-B14F-4D97-AF65-F5344CB8AC3E}">
        <p14:creationId xmlns:p14="http://schemas.microsoft.com/office/powerpoint/2010/main" val="271221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2578957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2016-09-17T13:37:10Z</dcterms:created>
  <dcterms:modified xsi:type="dcterms:W3CDTF">2016-09-17T13:40:41Z</dcterms:modified>
</cp:coreProperties>
</file>