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5" r:id="rId4"/>
    <p:sldId id="256" r:id="rId5"/>
    <p:sldId id="258" r:id="rId6"/>
    <p:sldId id="259" r:id="rId7"/>
    <p:sldId id="257" r:id="rId8"/>
    <p:sldId id="260" r:id="rId9"/>
    <p:sldId id="262" r:id="rId10"/>
    <p:sldId id="263" r:id="rId11"/>
    <p:sldId id="264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47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0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5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4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1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2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64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7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8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0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8B2A-98E6-419D-B34B-C6F7E9342B27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1BBC6-7F40-4A04-99F1-4B60F733253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65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" y="0"/>
            <a:ext cx="5219625" cy="695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7620000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7617" cy="68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1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" y="0"/>
            <a:ext cx="5147617" cy="68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7864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" y="0"/>
            <a:ext cx="912823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7617" cy="68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" y="0"/>
            <a:ext cx="5217089" cy="695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7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1"/>
            <a:ext cx="5147617" cy="68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02"/>
            <a:ext cx="5147617" cy="68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6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" y="0"/>
            <a:ext cx="5147617" cy="68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8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92080" cy="705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2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4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8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5"/>
            <a:ext cx="5148064" cy="686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3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2018-10-28T17:49:40Z</dcterms:created>
  <dcterms:modified xsi:type="dcterms:W3CDTF">2018-10-28T20:27:16Z</dcterms:modified>
</cp:coreProperties>
</file>