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5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6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07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6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55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44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98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71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272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72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48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E062A-0FFD-4B7E-A10B-771137EDFA5E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5A04-BA66-4426-9FB4-E755A1BB6B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686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E:\DSCN9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3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E:\DSCN94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1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E:\DSCN94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" y="0"/>
            <a:ext cx="9199419" cy="6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92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E:\DSCN94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59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E:\DSCN94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49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E:\DSCN94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5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E:\DSCN94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E:\DSCN94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85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E:\DSCN94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9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E:\DSCN94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6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E:\DSCN94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690"/>
            <a:ext cx="9120413" cy="68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58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E:\DSCN9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6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E:\DSCN94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05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E:\DSCN94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9306"/>
            <a:ext cx="9131592" cy="68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62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E:\DSCN94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16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E:\DSCN94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070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E:\DSCN94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932"/>
            <a:ext cx="9161243" cy="68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4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E:\DSCN94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14954"/>
            <a:ext cx="9124060" cy="68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72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E:\DSCN94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E:\DSCN94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38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E:\DSCN94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"/>
            <a:ext cx="9124060" cy="68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403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E:\DSCN94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690"/>
            <a:ext cx="9120413" cy="684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284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E:\DSCN94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497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E:\DSCN94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06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E:\DSCN94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04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E:\DSCN94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6" y="-4370"/>
            <a:ext cx="9149827" cy="686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19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E:\DSCN94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"/>
            <a:ext cx="9124060" cy="68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14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E:\DSCN9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99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E:\DSCN94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99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E:\DSCN94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690"/>
            <a:ext cx="9348947" cy="70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81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E:\DSCN94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07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E:\DSCN94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2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E:\DSCN94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" y="0"/>
            <a:ext cx="9132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03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E:\DSCN94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024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E:\DSCN94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630"/>
            <a:ext cx="9105825" cy="68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E:\DSCN94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93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E:\DSCN94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6"/>
            <a:ext cx="9117004" cy="68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57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 descr="E:\DSCN94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3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 descr="E:\DSCN94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271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 descr="E:\DSCN94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52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 descr="E:\DSCN94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88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 descr="E:\DSCN94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9306"/>
            <a:ext cx="9131592" cy="68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99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 descr="E:\DSCN95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25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E:\DSCN94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6570"/>
            <a:ext cx="9135239" cy="68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2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 descr="E:\DSCN95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4"/>
            <a:ext cx="9124060" cy="68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91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 descr="E:\DSCN95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57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 descr="E:\DSCN95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4014"/>
            <a:ext cx="9138648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35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 descr="E:\DSCN95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38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 descr="E:\DSCN95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898849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107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 descr="E:\DSCN95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384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 descr="E:\DSCN95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6"/>
            <a:ext cx="9252520" cy="68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3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 descr="E:\DSCN95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51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 descr="E:\DSCN95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03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 descr="E:\DSCN95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0"/>
            <a:ext cx="9113119" cy="683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33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E:\DSCN94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34458"/>
            <a:ext cx="9098056" cy="68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3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E:\DSCN94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30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E:\DSCN94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31544"/>
            <a:ext cx="9101940" cy="682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21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E:\DSCN94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955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Presentazione su schermo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2018-11-18T08:03:38Z</dcterms:created>
  <dcterms:modified xsi:type="dcterms:W3CDTF">2018-11-18T08:37:13Z</dcterms:modified>
</cp:coreProperties>
</file>