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91" r:id="rId41"/>
    <p:sldId id="289" r:id="rId42"/>
    <p:sldId id="290" r:id="rId43"/>
    <p:sldId id="298" r:id="rId44"/>
    <p:sldId id="292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5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09BAB-959D-46C0-A4F1-B0D3495B61CF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36D8-2DA6-4E6F-A03C-3DB14512B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43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09BAB-959D-46C0-A4F1-B0D3495B61CF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36D8-2DA6-4E6F-A03C-3DB14512B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60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09BAB-959D-46C0-A4F1-B0D3495B61CF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36D8-2DA6-4E6F-A03C-3DB14512B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90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09BAB-959D-46C0-A4F1-B0D3495B61CF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36D8-2DA6-4E6F-A03C-3DB14512B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39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09BAB-959D-46C0-A4F1-B0D3495B61CF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36D8-2DA6-4E6F-A03C-3DB14512B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0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09BAB-959D-46C0-A4F1-B0D3495B61CF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36D8-2DA6-4E6F-A03C-3DB14512B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257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09BAB-959D-46C0-A4F1-B0D3495B61CF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36D8-2DA6-4E6F-A03C-3DB14512B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52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09BAB-959D-46C0-A4F1-B0D3495B61CF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36D8-2DA6-4E6F-A03C-3DB14512B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22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09BAB-959D-46C0-A4F1-B0D3495B61CF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36D8-2DA6-4E6F-A03C-3DB14512B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48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09BAB-959D-46C0-A4F1-B0D3495B61CF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36D8-2DA6-4E6F-A03C-3DB14512B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670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09BAB-959D-46C0-A4F1-B0D3495B61CF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36D8-2DA6-4E6F-A03C-3DB14512B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63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09BAB-959D-46C0-A4F1-B0D3495B61CF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E36D8-2DA6-4E6F-A03C-3DB14512B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4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34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3800"/>
            <a:ext cx="9138933" cy="6854200"/>
          </a:xfrm>
        </p:spPr>
      </p:pic>
    </p:spTree>
    <p:extLst>
      <p:ext uri="{BB962C8B-B14F-4D97-AF65-F5344CB8AC3E}">
        <p14:creationId xmlns:p14="http://schemas.microsoft.com/office/powerpoint/2010/main" val="383118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4" y="3800"/>
            <a:ext cx="5140650" cy="6854200"/>
          </a:xfrm>
        </p:spPr>
      </p:pic>
    </p:spTree>
    <p:extLst>
      <p:ext uri="{BB962C8B-B14F-4D97-AF65-F5344CB8AC3E}">
        <p14:creationId xmlns:p14="http://schemas.microsoft.com/office/powerpoint/2010/main" val="3155642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58052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48"/>
            <a:ext cx="9159263" cy="6869448"/>
          </a:xfrm>
        </p:spPr>
      </p:pic>
    </p:spTree>
    <p:extLst>
      <p:ext uri="{BB962C8B-B14F-4D97-AF65-F5344CB8AC3E}">
        <p14:creationId xmlns:p14="http://schemas.microsoft.com/office/powerpoint/2010/main" val="236889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52071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" y="2264"/>
            <a:ext cx="9140981" cy="6855736"/>
          </a:xfrm>
        </p:spPr>
      </p:pic>
    </p:spTree>
    <p:extLst>
      <p:ext uri="{BB962C8B-B14F-4D97-AF65-F5344CB8AC3E}">
        <p14:creationId xmlns:p14="http://schemas.microsoft.com/office/powerpoint/2010/main" val="1628497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9123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95858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59535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8"/>
            <a:ext cx="9139455" cy="6854592"/>
          </a:xfrm>
        </p:spPr>
      </p:pic>
    </p:spTree>
    <p:extLst>
      <p:ext uri="{BB962C8B-B14F-4D97-AF65-F5344CB8AC3E}">
        <p14:creationId xmlns:p14="http://schemas.microsoft.com/office/powerpoint/2010/main" val="3484225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23524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893720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71193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08"/>
            <a:ext cx="9118122" cy="6838592"/>
          </a:xfrm>
        </p:spPr>
      </p:pic>
    </p:spTree>
    <p:extLst>
      <p:ext uri="{BB962C8B-B14F-4D97-AF65-F5344CB8AC3E}">
        <p14:creationId xmlns:p14="http://schemas.microsoft.com/office/powerpoint/2010/main" val="2462253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6"/>
            <a:ext cx="9136405" cy="6852304"/>
          </a:xfrm>
        </p:spPr>
      </p:pic>
    </p:spTree>
    <p:extLst>
      <p:ext uri="{BB962C8B-B14F-4D97-AF65-F5344CB8AC3E}">
        <p14:creationId xmlns:p14="http://schemas.microsoft.com/office/powerpoint/2010/main" val="1214991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06704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53351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094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5697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92"/>
            <a:ext cx="9160789" cy="6870592"/>
          </a:xfrm>
        </p:spPr>
      </p:pic>
    </p:spTree>
    <p:extLst>
      <p:ext uri="{BB962C8B-B14F-4D97-AF65-F5344CB8AC3E}">
        <p14:creationId xmlns:p14="http://schemas.microsoft.com/office/powerpoint/2010/main" val="3268290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6616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6"/>
            <a:ext cx="9147061" cy="6860296"/>
          </a:xfrm>
        </p:spPr>
      </p:pic>
    </p:spTree>
    <p:extLst>
      <p:ext uri="{BB962C8B-B14F-4D97-AF65-F5344CB8AC3E}">
        <p14:creationId xmlns:p14="http://schemas.microsoft.com/office/powerpoint/2010/main" val="2985753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" y="-5728"/>
            <a:ext cx="9151637" cy="6863728"/>
          </a:xfrm>
        </p:spPr>
      </p:pic>
    </p:spTree>
    <p:extLst>
      <p:ext uri="{BB962C8B-B14F-4D97-AF65-F5344CB8AC3E}">
        <p14:creationId xmlns:p14="http://schemas.microsoft.com/office/powerpoint/2010/main" val="1561158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89751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62590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"/>
            <a:ext cx="9137930" cy="6853448"/>
          </a:xfrm>
        </p:spPr>
      </p:pic>
    </p:spTree>
    <p:extLst>
      <p:ext uri="{BB962C8B-B14F-4D97-AF65-F5344CB8AC3E}">
        <p14:creationId xmlns:p14="http://schemas.microsoft.com/office/powerpoint/2010/main" val="1163765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75587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" y="-1152"/>
            <a:ext cx="9145535" cy="6859152"/>
          </a:xfrm>
        </p:spPr>
      </p:pic>
    </p:spTree>
    <p:extLst>
      <p:ext uri="{BB962C8B-B14F-4D97-AF65-F5344CB8AC3E}">
        <p14:creationId xmlns:p14="http://schemas.microsoft.com/office/powerpoint/2010/main" val="865522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" y="-11448"/>
            <a:ext cx="9159263" cy="6869448"/>
          </a:xfrm>
        </p:spPr>
      </p:pic>
    </p:spTree>
    <p:extLst>
      <p:ext uri="{BB962C8B-B14F-4D97-AF65-F5344CB8AC3E}">
        <p14:creationId xmlns:p14="http://schemas.microsoft.com/office/powerpoint/2010/main" val="3361837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07524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" y="12560"/>
            <a:ext cx="9127253" cy="6845440"/>
          </a:xfrm>
        </p:spPr>
      </p:pic>
    </p:spTree>
    <p:extLst>
      <p:ext uri="{BB962C8B-B14F-4D97-AF65-F5344CB8AC3E}">
        <p14:creationId xmlns:p14="http://schemas.microsoft.com/office/powerpoint/2010/main" val="4163279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9251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4" y="-34296"/>
            <a:ext cx="9189727" cy="6892296"/>
          </a:xfrm>
        </p:spPr>
      </p:pic>
    </p:spTree>
    <p:extLst>
      <p:ext uri="{BB962C8B-B14F-4D97-AF65-F5344CB8AC3E}">
        <p14:creationId xmlns:p14="http://schemas.microsoft.com/office/powerpoint/2010/main" val="4214444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6"/>
            <a:ext cx="9107445" cy="6830584"/>
          </a:xfrm>
        </p:spPr>
      </p:pic>
    </p:spTree>
    <p:extLst>
      <p:ext uri="{BB962C8B-B14F-4D97-AF65-F5344CB8AC3E}">
        <p14:creationId xmlns:p14="http://schemas.microsoft.com/office/powerpoint/2010/main" val="1498903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39105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84265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16"/>
            <a:ext cx="9333978" cy="7000484"/>
          </a:xfrm>
        </p:spPr>
      </p:pic>
    </p:spTree>
    <p:extLst>
      <p:ext uri="{BB962C8B-B14F-4D97-AF65-F5344CB8AC3E}">
        <p14:creationId xmlns:p14="http://schemas.microsoft.com/office/powerpoint/2010/main" val="2200411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12"/>
            <a:ext cx="9189749" cy="6892312"/>
          </a:xfrm>
        </p:spPr>
      </p:pic>
    </p:spTree>
    <p:extLst>
      <p:ext uri="{BB962C8B-B14F-4D97-AF65-F5344CB8AC3E}">
        <p14:creationId xmlns:p14="http://schemas.microsoft.com/office/powerpoint/2010/main" val="2973504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90346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" y="10656"/>
            <a:ext cx="5135508" cy="6847344"/>
          </a:xfrm>
        </p:spPr>
      </p:pic>
    </p:spTree>
    <p:extLst>
      <p:ext uri="{BB962C8B-B14F-4D97-AF65-F5344CB8AC3E}">
        <p14:creationId xmlns:p14="http://schemas.microsoft.com/office/powerpoint/2010/main" val="279066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0753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6"/>
            <a:ext cx="9148074" cy="6861056"/>
          </a:xfrm>
        </p:spPr>
      </p:pic>
    </p:spTree>
    <p:extLst>
      <p:ext uri="{BB962C8B-B14F-4D97-AF65-F5344CB8AC3E}">
        <p14:creationId xmlns:p14="http://schemas.microsoft.com/office/powerpoint/2010/main" val="279961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484797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Presentazione su schermo (4:3)</PresentationFormat>
  <Paragraphs>0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2016-03-17T20:35:48Z</dcterms:created>
  <dcterms:modified xsi:type="dcterms:W3CDTF">2016-03-18T07:47:09Z</dcterms:modified>
</cp:coreProperties>
</file>