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71" r:id="rId4"/>
    <p:sldId id="263" r:id="rId5"/>
    <p:sldId id="265" r:id="rId6"/>
    <p:sldId id="269" r:id="rId7"/>
    <p:sldId id="266" r:id="rId8"/>
    <p:sldId id="267" r:id="rId9"/>
    <p:sldId id="270" r:id="rId10"/>
    <p:sldId id="268" r:id="rId11"/>
    <p:sldId id="257" r:id="rId12"/>
    <p:sldId id="261" r:id="rId13"/>
    <p:sldId id="258" r:id="rId14"/>
    <p:sldId id="259" r:id="rId15"/>
    <p:sldId id="260" r:id="rId16"/>
    <p:sldId id="256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B6E438-7A55-4E17-B3D3-7D1A989F7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6D8CE7-BCD7-4C5D-A56D-19422AD0E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B25484-C156-4C6F-A5C0-2AAED83A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238E-2309-4BD6-A47E-B6783B639E66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420A11-6F33-429D-AA73-00D22B76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A001E-A669-4A81-84C9-F94C0A5B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2B2-BA28-4604-A974-916F7DBC1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36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11017-FEF4-48D3-949D-52A4DAA6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71D87E-531B-4D7E-8621-0B1D613F3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A24B9F-40BF-4337-AA0F-8642B65A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238E-2309-4BD6-A47E-B6783B639E66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6125BE-27F8-4B0F-8381-4ED1FE6D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71DEE7-8EB2-453F-9F1F-42AD8606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2B2-BA28-4604-A974-916F7DBC1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07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AEA5D8-6BEC-41DB-8140-AB0B00289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27B8AE-44C9-4714-8294-2D02C4AC1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C31B0A-546E-43AF-91CE-A20A66F1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238E-2309-4BD6-A47E-B6783B639E66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A0292A-8237-47FB-8E5D-18AD8BA3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DB95CF-090B-4B13-83D1-F71EF2E8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2B2-BA28-4604-A974-916F7DBC1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77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D424D2-7842-4FD4-9B43-0A2D22FE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DE8FFA-B2C1-46D4-831D-6C3D54D2E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9B0747-4258-4B49-AD33-05041093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238E-2309-4BD6-A47E-B6783B639E66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D52306-4886-40A5-89C5-7FABD85E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710318-C9F5-49C0-9AC4-629A2372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2B2-BA28-4604-A974-916F7DBC1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32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BC009D-3B3C-4545-AF67-F2341629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451E7E-D5C6-47F9-8A89-CDB655D32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704131-4A66-4FCD-908D-F52AE29F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238E-2309-4BD6-A47E-B6783B639E66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6C85A4-DF86-4415-BAFC-4E8F1B35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AE903F-03FD-42ED-864C-A0C90429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2B2-BA28-4604-A974-916F7DBC1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11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4CB2FE-88E7-476B-8BA6-7B43A2C8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E69728-6519-4231-A5CE-E25A44F61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F9D837-6EBC-40CC-8AF0-BFFFC0BFF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1C4249-2C90-4C66-AF7A-CE5835CC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238E-2309-4BD6-A47E-B6783B639E66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2FD9A3-DD0B-4843-8720-A9909C63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2B7FA3-DE15-4589-864E-1556CA08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2B2-BA28-4604-A974-916F7DBC1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24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49D755-BAB6-47E5-96A1-1A8C214A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8F2C3F-1446-4F96-B2B0-5D7EE5356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5608C1-7644-49E2-A806-F455A6A5A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6C6525-5FAA-4ED7-A683-B7C79B212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1E86C30-C8DB-437F-9066-C524A2ABA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31B558-B919-4905-A866-D96A9E0B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238E-2309-4BD6-A47E-B6783B639E66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E687A57-C4D3-450D-AB1D-4FBFB96A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7293410-D26C-4AC4-8901-AAE428B1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2B2-BA28-4604-A974-916F7DBC1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65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7699AB-3689-4976-B876-87E0E4DE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95D6F6-432F-4BDF-948C-6096C9B8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238E-2309-4BD6-A47E-B6783B639E66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DB69FC-A235-459B-A7BE-4936ECEA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1FBA528-4865-4459-9238-177C3DE3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2B2-BA28-4604-A974-916F7DBC1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77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254A151-7885-4581-8564-F9DC0449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238E-2309-4BD6-A47E-B6783B639E66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DB7D32-E1F9-49A0-9D15-19003B08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BB794C-473E-4680-A9CB-E70B98C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2B2-BA28-4604-A974-916F7DBC1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61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A7886-324F-408F-9B2E-78B292C9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233E31-ED6E-4B66-A184-4661D445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AEF1A2-1A39-4648-A6B5-D9592245E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0F45AB-978C-4365-87EB-69600E57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238E-2309-4BD6-A47E-B6783B639E66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E0C897-2F9E-48AF-AA2E-DE1F2C76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91558A-65DC-4BDF-A13A-51C3EC32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2B2-BA28-4604-A974-916F7DBC1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5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47D308-C6E2-4FA5-B708-4742C470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8B637EE-62F5-4F45-B32B-D310468E1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CEEEFD-C671-4479-AC80-AFDF6BF7E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D7D52B-1655-45D5-A6C8-155E9A5D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238E-2309-4BD6-A47E-B6783B639E66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193DCF-7BBE-4648-BEB8-DE0884E0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63A32B-5438-4C70-AC72-40F7A0DA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2B2-BA28-4604-A974-916F7DBC1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48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2D8E6B0-6CEF-4B94-935A-E59005A9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284FCD-7585-4037-84EA-A636C815D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46F97B-162D-4E98-A31D-05EB4B91C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38E-2309-4BD6-A47E-B6783B639E66}" type="datetimeFigureOut">
              <a:rPr lang="it-IT" smtClean="0"/>
              <a:t>21/11/2021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A2500A-9D61-49BF-BB86-86F3FBC7C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D1A756-13D3-4FB7-9EF4-BCDB9DD54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552B2-BA28-4604-A974-916F7DBC1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1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6C5A0-3002-44C0-A621-9A02456F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9EF65E-ACBF-418D-AF96-7BA952AD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47A59D-4029-4C65-AC01-73402B375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80" y="-85344"/>
            <a:ext cx="5165840" cy="6967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54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D1D68-576D-4655-A63E-B85747876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6EB8E0-13E6-4FE2-960E-C28E452FE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C3ACB0D-BB83-4F5A-ACAD-B0C3121C3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8" t="38477" r="1861" b="43457"/>
          <a:stretch/>
        </p:blipFill>
        <p:spPr bwMode="auto">
          <a:xfrm>
            <a:off x="2749252" y="0"/>
            <a:ext cx="669349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216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B404E-2456-4FEA-A335-9F5762F6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5DA20D-961A-4599-B303-C04BCD1D4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453693-7376-4AD0-A0B2-819867318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t="57597" r="75036" b="23895"/>
          <a:stretch/>
        </p:blipFill>
        <p:spPr bwMode="auto">
          <a:xfrm>
            <a:off x="2943389" y="0"/>
            <a:ext cx="6305222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666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ADF527-1FD8-4012-9D34-3BD1F3AB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0E89AC-2F73-48C1-A34C-3BA097398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CE16F3-BC47-48B5-B871-A1128EB6D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7" t="56840" r="558" b="24146"/>
          <a:stretch/>
        </p:blipFill>
        <p:spPr bwMode="auto">
          <a:xfrm>
            <a:off x="2857886" y="0"/>
            <a:ext cx="647622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054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AAE44-2DFA-4927-81BC-47E495A7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273140-8B78-4131-9625-8424DE4F6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EFAD07-553D-4C35-914E-42D8FC2B5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76972" r="73994" b="4644"/>
          <a:stretch/>
        </p:blipFill>
        <p:spPr bwMode="auto">
          <a:xfrm>
            <a:off x="2582621" y="0"/>
            <a:ext cx="702675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633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D32F5-A496-4F3F-A75D-B666E0FA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EDC43E-7ACF-47F6-A4F5-A33E84231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FBDCFE-3B69-4856-9A28-DAB086088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t="76485" r="25055" b="5611"/>
          <a:stretch/>
        </p:blipFill>
        <p:spPr bwMode="auto">
          <a:xfrm>
            <a:off x="-1127" y="365125"/>
            <a:ext cx="12194254" cy="6127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989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971E6-D812-4ED2-9520-80797412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BBDEEB-81B7-4AEB-A10C-E220E69E4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C2C8B2-801D-4BF6-8463-E89ABB66D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7" t="75589" r="1625" b="5603"/>
          <a:stretch/>
        </p:blipFill>
        <p:spPr bwMode="auto">
          <a:xfrm>
            <a:off x="2789777" y="0"/>
            <a:ext cx="6612445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568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112947-93A7-46FA-A5DF-AFC468229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3FD1184-1271-48EA-AB92-8C4B0853A2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6F8BB9-D3DB-4DEA-93C2-0E67A9596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t="57597" r="75036" b="23895"/>
          <a:stretch/>
        </p:blipFill>
        <p:spPr bwMode="auto">
          <a:xfrm>
            <a:off x="2943389" y="0"/>
            <a:ext cx="6305222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229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73804D-50D5-4A44-9EF3-6A552D18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C82588-2A62-43E4-A5B9-CACFB244F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8CDD45-7B32-4084-B528-7E478B8BF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19612" r="25898" b="24170"/>
          <a:stretch/>
        </p:blipFill>
        <p:spPr bwMode="auto">
          <a:xfrm>
            <a:off x="3895955" y="0"/>
            <a:ext cx="440009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790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F4DAC-FE86-4BE4-9829-9FD21AD7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E47A59D-4029-4C65-AC01-73402B375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 r="75962" b="80438"/>
          <a:stretch/>
        </p:blipFill>
        <p:spPr bwMode="auto">
          <a:xfrm>
            <a:off x="1970809" y="0"/>
            <a:ext cx="7189763" cy="69738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891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A372E-2745-4877-AA9F-D045FA0D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F7A088-9FC2-4EBD-9FE9-73E20FE9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8345A9-B674-46DF-96CA-772023476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t="1856" r="51333" b="80372"/>
          <a:stretch/>
        </p:blipFill>
        <p:spPr bwMode="auto">
          <a:xfrm>
            <a:off x="2646579" y="0"/>
            <a:ext cx="6898842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50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222724-876B-45B6-9483-34265A99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279F5E-0EE6-4ABC-A63C-C41C182B2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80F098-83CF-490A-ACC1-CF505D2F3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8" t="2192" r="26493" b="80361"/>
          <a:stretch/>
        </p:blipFill>
        <p:spPr bwMode="auto">
          <a:xfrm>
            <a:off x="2566703" y="0"/>
            <a:ext cx="7058593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093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C41003-7825-4DC6-8B1F-D433B65A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DC544A-FF69-49C1-908E-2B78D809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2C3964-151B-4178-87AE-57BB418F5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9" t="2278" r="3174" b="80638"/>
          <a:stretch/>
        </p:blipFill>
        <p:spPr bwMode="auto">
          <a:xfrm>
            <a:off x="2632247" y="0"/>
            <a:ext cx="6927506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08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24A360-1C29-4E9B-B0F9-9DDF0FFD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45CFE-3D42-436F-9D7A-785249FA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A84FA1-64A5-4712-830C-96312DA69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19539" r="75270" b="61686"/>
          <a:stretch/>
        </p:blipFill>
        <p:spPr bwMode="auto">
          <a:xfrm>
            <a:off x="2906273" y="0"/>
            <a:ext cx="6283053" cy="6754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871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6AFA1F-5BF0-45C3-984A-291F6159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80941D-8ACB-480F-AA5B-F7C60A28F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E96131-40CD-4B31-95A0-F533F7C21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1" t="19454" r="2805" b="62030"/>
          <a:stretch/>
        </p:blipFill>
        <p:spPr bwMode="auto">
          <a:xfrm>
            <a:off x="2966258" y="0"/>
            <a:ext cx="6259484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250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67E98-2C8F-41D5-A372-F572C515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970D10-A5E8-4FF6-B06F-90F4AACD2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1A00A7-9F6B-4D35-9C0B-3FDE3F8FF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39126" r="75038" b="42658"/>
          <a:stretch/>
        </p:blipFill>
        <p:spPr bwMode="auto">
          <a:xfrm>
            <a:off x="2859009" y="0"/>
            <a:ext cx="647398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0156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2021-11-21T17:10:49Z</dcterms:created>
  <dcterms:modified xsi:type="dcterms:W3CDTF">2021-11-21T17:41:31Z</dcterms:modified>
</cp:coreProperties>
</file>