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9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01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71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0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37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88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1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64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93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43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41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36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A6082-8C9C-4370-A093-D81C42C5C771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135AE-3188-4D86-A168-06BBD3D9F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33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741368"/>
          </a:xfrm>
        </p:spPr>
        <p:txBody>
          <a:bodyPr/>
          <a:lstStyle/>
          <a:p>
            <a:pPr algn="ctr"/>
            <a:r>
              <a:rPr lang="it-IT" dirty="0" smtClean="0"/>
              <a:t>ANTICA PIEVE DI MONTEREALE VALCELLINA</a:t>
            </a:r>
          </a:p>
          <a:p>
            <a:pPr algn="ctr"/>
            <a:r>
              <a:rPr lang="it-IT" dirty="0" smtClean="0"/>
              <a:t>PN</a:t>
            </a:r>
          </a:p>
          <a:p>
            <a:pPr algn="ctr"/>
            <a:r>
              <a:rPr lang="it-IT" dirty="0" smtClean="0"/>
              <a:t>Antica chiesa di Santa Maria Assunta</a:t>
            </a:r>
          </a:p>
          <a:p>
            <a:pPr algn="ctr"/>
            <a:r>
              <a:rPr lang="it-IT" dirty="0" smtClean="0"/>
              <a:t>Affreschi rinascimentali di G. M. </a:t>
            </a:r>
            <a:r>
              <a:rPr lang="it-IT" dirty="0" err="1" smtClean="0"/>
              <a:t>Zaffoni</a:t>
            </a:r>
            <a:endParaRPr lang="it-IT" dirty="0" smtClean="0"/>
          </a:p>
          <a:p>
            <a:pPr algn="ctr"/>
            <a:r>
              <a:rPr lang="it-IT" dirty="0" smtClean="0"/>
              <a:t>detto </a:t>
            </a:r>
            <a:r>
              <a:rPr lang="it-IT" dirty="0" err="1" smtClean="0"/>
              <a:t>CALDERARI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13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2"/>
            <a:ext cx="9186738" cy="7102520"/>
          </a:xfrm>
        </p:spPr>
      </p:pic>
    </p:spTree>
    <p:extLst>
      <p:ext uri="{BB962C8B-B14F-4D97-AF65-F5344CB8AC3E}">
        <p14:creationId xmlns:p14="http://schemas.microsoft.com/office/powerpoint/2010/main" val="20045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9" y="0"/>
            <a:ext cx="9203112" cy="6858000"/>
          </a:xfrm>
        </p:spPr>
      </p:pic>
    </p:spTree>
    <p:extLst>
      <p:ext uri="{BB962C8B-B14F-4D97-AF65-F5344CB8AC3E}">
        <p14:creationId xmlns:p14="http://schemas.microsoft.com/office/powerpoint/2010/main" val="343098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190" y="-759189"/>
            <a:ext cx="6858002" cy="8376380"/>
          </a:xfrm>
        </p:spPr>
      </p:pic>
    </p:spTree>
    <p:extLst>
      <p:ext uri="{BB962C8B-B14F-4D97-AF65-F5344CB8AC3E}">
        <p14:creationId xmlns:p14="http://schemas.microsoft.com/office/powerpoint/2010/main" val="36499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38"/>
            <a:ext cx="7830233" cy="6848762"/>
          </a:xfrm>
        </p:spPr>
      </p:pic>
    </p:spTree>
    <p:extLst>
      <p:ext uri="{BB962C8B-B14F-4D97-AF65-F5344CB8AC3E}">
        <p14:creationId xmlns:p14="http://schemas.microsoft.com/office/powerpoint/2010/main" val="23610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095" y="-813096"/>
            <a:ext cx="6858000" cy="8484191"/>
          </a:xfrm>
        </p:spPr>
      </p:pic>
    </p:spTree>
    <p:extLst>
      <p:ext uri="{BB962C8B-B14F-4D97-AF65-F5344CB8AC3E}">
        <p14:creationId xmlns:p14="http://schemas.microsoft.com/office/powerpoint/2010/main" val="307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</Words>
  <Application>Microsoft Office PowerPoint</Application>
  <PresentationFormat>Presentazione su schermo (4:3)</PresentationFormat>
  <Paragraphs>5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2017-11-20T20:49:10Z</dcterms:created>
  <dcterms:modified xsi:type="dcterms:W3CDTF">2017-11-20T20:50:19Z</dcterms:modified>
</cp:coreProperties>
</file>