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9" r:id="rId3"/>
    <p:sldId id="300" r:id="rId4"/>
    <p:sldId id="301" r:id="rId5"/>
    <p:sldId id="269" r:id="rId6"/>
    <p:sldId id="275" r:id="rId7"/>
    <p:sldId id="263" r:id="rId8"/>
    <p:sldId id="282" r:id="rId9"/>
    <p:sldId id="273" r:id="rId10"/>
    <p:sldId id="256" r:id="rId11"/>
    <p:sldId id="258" r:id="rId12"/>
    <p:sldId id="270" r:id="rId13"/>
    <p:sldId id="264" r:id="rId14"/>
    <p:sldId id="265" r:id="rId15"/>
    <p:sldId id="277" r:id="rId16"/>
    <p:sldId id="293" r:id="rId17"/>
    <p:sldId id="279" r:id="rId18"/>
    <p:sldId id="285" r:id="rId19"/>
    <p:sldId id="298" r:id="rId20"/>
    <p:sldId id="266" r:id="rId21"/>
    <p:sldId id="260" r:id="rId22"/>
    <p:sldId id="259" r:id="rId23"/>
    <p:sldId id="274" r:id="rId24"/>
    <p:sldId id="271" r:id="rId25"/>
    <p:sldId id="276" r:id="rId26"/>
    <p:sldId id="272" r:id="rId27"/>
    <p:sldId id="278" r:id="rId28"/>
    <p:sldId id="302" r:id="rId29"/>
    <p:sldId id="267" r:id="rId30"/>
    <p:sldId id="280" r:id="rId31"/>
    <p:sldId id="288" r:id="rId32"/>
    <p:sldId id="289" r:id="rId33"/>
    <p:sldId id="281" r:id="rId34"/>
    <p:sldId id="294" r:id="rId35"/>
    <p:sldId id="283" r:id="rId36"/>
    <p:sldId id="291" r:id="rId37"/>
    <p:sldId id="284" r:id="rId38"/>
    <p:sldId id="297" r:id="rId39"/>
    <p:sldId id="287" r:id="rId40"/>
    <p:sldId id="295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80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5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7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3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85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17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4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19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3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11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79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2D8-7A98-4F81-A8DC-AE67E3804EBC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2A0E-3935-4CDE-AB9A-9787B5C40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94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11793" cy="6858000"/>
          </a:xfrm>
        </p:spPr>
      </p:pic>
    </p:spTree>
    <p:extLst>
      <p:ext uri="{BB962C8B-B14F-4D97-AF65-F5344CB8AC3E}">
        <p14:creationId xmlns:p14="http://schemas.microsoft.com/office/powerpoint/2010/main" val="12598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7223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24"/>
            <a:ext cx="9136457" cy="6090972"/>
          </a:xfrm>
        </p:spPr>
      </p:pic>
    </p:spTree>
    <p:extLst>
      <p:ext uri="{BB962C8B-B14F-4D97-AF65-F5344CB8AC3E}">
        <p14:creationId xmlns:p14="http://schemas.microsoft.com/office/powerpoint/2010/main" val="58425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703" cy="6093296"/>
          </a:xfrm>
        </p:spPr>
      </p:pic>
    </p:spTree>
    <p:extLst>
      <p:ext uri="{BB962C8B-B14F-4D97-AF65-F5344CB8AC3E}">
        <p14:creationId xmlns:p14="http://schemas.microsoft.com/office/powerpoint/2010/main" val="140258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167870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184" cy="6309320"/>
          </a:xfrm>
        </p:spPr>
      </p:pic>
    </p:spTree>
    <p:extLst>
      <p:ext uri="{BB962C8B-B14F-4D97-AF65-F5344CB8AC3E}">
        <p14:creationId xmlns:p14="http://schemas.microsoft.com/office/powerpoint/2010/main" val="118617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98"/>
            <a:ext cx="9182991" cy="5570342"/>
          </a:xfrm>
        </p:spPr>
      </p:pic>
    </p:spTree>
    <p:extLst>
      <p:ext uri="{BB962C8B-B14F-4D97-AF65-F5344CB8AC3E}">
        <p14:creationId xmlns:p14="http://schemas.microsoft.com/office/powerpoint/2010/main" val="102753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8228" cy="6858000"/>
          </a:xfrm>
        </p:spPr>
      </p:pic>
    </p:spTree>
    <p:extLst>
      <p:ext uri="{BB962C8B-B14F-4D97-AF65-F5344CB8AC3E}">
        <p14:creationId xmlns:p14="http://schemas.microsoft.com/office/powerpoint/2010/main" val="75426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74"/>
            <a:ext cx="9226408" cy="5182166"/>
          </a:xfrm>
        </p:spPr>
      </p:pic>
    </p:spTree>
    <p:extLst>
      <p:ext uri="{BB962C8B-B14F-4D97-AF65-F5344CB8AC3E}">
        <p14:creationId xmlns:p14="http://schemas.microsoft.com/office/powerpoint/2010/main" val="390355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" y="23907"/>
            <a:ext cx="6834093" cy="6834093"/>
          </a:xfrm>
        </p:spPr>
      </p:pic>
    </p:spTree>
    <p:extLst>
      <p:ext uri="{BB962C8B-B14F-4D97-AF65-F5344CB8AC3E}">
        <p14:creationId xmlns:p14="http://schemas.microsoft.com/office/powerpoint/2010/main" val="230696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3965515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868" cy="3429000"/>
          </a:xfrm>
        </p:spPr>
      </p:pic>
    </p:spTree>
    <p:extLst>
      <p:ext uri="{BB962C8B-B14F-4D97-AF65-F5344CB8AC3E}">
        <p14:creationId xmlns:p14="http://schemas.microsoft.com/office/powerpoint/2010/main" val="209377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7"/>
            <a:ext cx="7620000" cy="4279900"/>
          </a:xfrm>
        </p:spPr>
      </p:pic>
    </p:spTree>
    <p:extLst>
      <p:ext uri="{BB962C8B-B14F-4D97-AF65-F5344CB8AC3E}">
        <p14:creationId xmlns:p14="http://schemas.microsoft.com/office/powerpoint/2010/main" val="327125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" y="0"/>
            <a:ext cx="6813277" cy="4525963"/>
          </a:xfrm>
        </p:spPr>
      </p:pic>
    </p:spTree>
    <p:extLst>
      <p:ext uri="{BB962C8B-B14F-4D97-AF65-F5344CB8AC3E}">
        <p14:creationId xmlns:p14="http://schemas.microsoft.com/office/powerpoint/2010/main" val="131667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" y="11175"/>
            <a:ext cx="9177535" cy="6730193"/>
          </a:xfrm>
        </p:spPr>
      </p:pic>
    </p:spTree>
    <p:extLst>
      <p:ext uri="{BB962C8B-B14F-4D97-AF65-F5344CB8AC3E}">
        <p14:creationId xmlns:p14="http://schemas.microsoft.com/office/powerpoint/2010/main" val="416009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647"/>
            <a:ext cx="9173065" cy="6038935"/>
          </a:xfrm>
        </p:spPr>
      </p:pic>
    </p:spTree>
    <p:extLst>
      <p:ext uri="{BB962C8B-B14F-4D97-AF65-F5344CB8AC3E}">
        <p14:creationId xmlns:p14="http://schemas.microsoft.com/office/powerpoint/2010/main" val="2538781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698" cy="5229200"/>
          </a:xfrm>
        </p:spPr>
      </p:pic>
    </p:spTree>
    <p:extLst>
      <p:ext uri="{BB962C8B-B14F-4D97-AF65-F5344CB8AC3E}">
        <p14:creationId xmlns:p14="http://schemas.microsoft.com/office/powerpoint/2010/main" val="1791173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1940573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2324"/>
            <a:ext cx="9181709" cy="6855676"/>
          </a:xfrm>
        </p:spPr>
      </p:pic>
    </p:spTree>
    <p:extLst>
      <p:ext uri="{BB962C8B-B14F-4D97-AF65-F5344CB8AC3E}">
        <p14:creationId xmlns:p14="http://schemas.microsoft.com/office/powerpoint/2010/main" val="3598786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5404729" cy="6858000"/>
          </a:xfrm>
        </p:spPr>
      </p:pic>
    </p:spTree>
    <p:extLst>
      <p:ext uri="{BB962C8B-B14F-4D97-AF65-F5344CB8AC3E}">
        <p14:creationId xmlns:p14="http://schemas.microsoft.com/office/powerpoint/2010/main" val="88925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" y="0"/>
            <a:ext cx="4411659" cy="6858000"/>
          </a:xfrm>
        </p:spPr>
      </p:pic>
    </p:spTree>
    <p:extLst>
      <p:ext uri="{BB962C8B-B14F-4D97-AF65-F5344CB8AC3E}">
        <p14:creationId xmlns:p14="http://schemas.microsoft.com/office/powerpoint/2010/main" val="36815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94503" cy="6858000"/>
          </a:xfrm>
        </p:spPr>
      </p:pic>
    </p:spTree>
    <p:extLst>
      <p:ext uri="{BB962C8B-B14F-4D97-AF65-F5344CB8AC3E}">
        <p14:creationId xmlns:p14="http://schemas.microsoft.com/office/powerpoint/2010/main" val="3413692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0969" cy="6858000"/>
          </a:xfrm>
        </p:spPr>
      </p:pic>
    </p:spTree>
    <p:extLst>
      <p:ext uri="{BB962C8B-B14F-4D97-AF65-F5344CB8AC3E}">
        <p14:creationId xmlns:p14="http://schemas.microsoft.com/office/powerpoint/2010/main" val="3856168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0"/>
            <a:ext cx="9122060" cy="6662860"/>
          </a:xfrm>
        </p:spPr>
      </p:pic>
    </p:spTree>
    <p:extLst>
      <p:ext uri="{BB962C8B-B14F-4D97-AF65-F5344CB8AC3E}">
        <p14:creationId xmlns:p14="http://schemas.microsoft.com/office/powerpoint/2010/main" val="4007940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109" cy="6858000"/>
          </a:xfrm>
        </p:spPr>
      </p:pic>
    </p:spTree>
    <p:extLst>
      <p:ext uri="{BB962C8B-B14F-4D97-AF65-F5344CB8AC3E}">
        <p14:creationId xmlns:p14="http://schemas.microsoft.com/office/powerpoint/2010/main" val="820454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23411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"/>
            <a:ext cx="4742417" cy="6856508"/>
          </a:xfrm>
        </p:spPr>
      </p:pic>
    </p:spTree>
    <p:extLst>
      <p:ext uri="{BB962C8B-B14F-4D97-AF65-F5344CB8AC3E}">
        <p14:creationId xmlns:p14="http://schemas.microsoft.com/office/powerpoint/2010/main" val="216494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59664" cy="6858000"/>
          </a:xfrm>
        </p:spPr>
      </p:pic>
    </p:spTree>
    <p:extLst>
      <p:ext uri="{BB962C8B-B14F-4D97-AF65-F5344CB8AC3E}">
        <p14:creationId xmlns:p14="http://schemas.microsoft.com/office/powerpoint/2010/main" val="572699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" y="-23305"/>
            <a:ext cx="5677643" cy="6881305"/>
          </a:xfrm>
        </p:spPr>
      </p:pic>
    </p:spTree>
    <p:extLst>
      <p:ext uri="{BB962C8B-B14F-4D97-AF65-F5344CB8AC3E}">
        <p14:creationId xmlns:p14="http://schemas.microsoft.com/office/powerpoint/2010/main" val="1213679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212" cy="6858000"/>
          </a:xfrm>
        </p:spPr>
      </p:pic>
    </p:spTree>
    <p:extLst>
      <p:ext uri="{BB962C8B-B14F-4D97-AF65-F5344CB8AC3E}">
        <p14:creationId xmlns:p14="http://schemas.microsoft.com/office/powerpoint/2010/main" val="278969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68"/>
            <a:ext cx="9151295" cy="6100863"/>
          </a:xfrm>
        </p:spPr>
      </p:pic>
    </p:spTree>
    <p:extLst>
      <p:ext uri="{BB962C8B-B14F-4D97-AF65-F5344CB8AC3E}">
        <p14:creationId xmlns:p14="http://schemas.microsoft.com/office/powerpoint/2010/main" val="2604547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1040" cy="6858000"/>
          </a:xfrm>
        </p:spPr>
      </p:pic>
    </p:spTree>
    <p:extLst>
      <p:ext uri="{BB962C8B-B14F-4D97-AF65-F5344CB8AC3E}">
        <p14:creationId xmlns:p14="http://schemas.microsoft.com/office/powerpoint/2010/main" val="223676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559"/>
            <a:ext cx="9144001" cy="6550658"/>
          </a:xfrm>
        </p:spPr>
      </p:pic>
    </p:spTree>
    <p:extLst>
      <p:ext uri="{BB962C8B-B14F-4D97-AF65-F5344CB8AC3E}">
        <p14:creationId xmlns:p14="http://schemas.microsoft.com/office/powerpoint/2010/main" val="36939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8660325" cy="6858000"/>
          </a:xfrm>
        </p:spPr>
      </p:pic>
    </p:spTree>
    <p:extLst>
      <p:ext uri="{BB962C8B-B14F-4D97-AF65-F5344CB8AC3E}">
        <p14:creationId xmlns:p14="http://schemas.microsoft.com/office/powerpoint/2010/main" val="149358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91562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43375" cy="6858000"/>
          </a:xfrm>
        </p:spPr>
      </p:pic>
    </p:spTree>
    <p:extLst>
      <p:ext uri="{BB962C8B-B14F-4D97-AF65-F5344CB8AC3E}">
        <p14:creationId xmlns:p14="http://schemas.microsoft.com/office/powerpoint/2010/main" val="148613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62"/>
            <a:ext cx="9191025" cy="6011625"/>
          </a:xfrm>
        </p:spPr>
      </p:pic>
    </p:spTree>
    <p:extLst>
      <p:ext uri="{BB962C8B-B14F-4D97-AF65-F5344CB8AC3E}">
        <p14:creationId xmlns:p14="http://schemas.microsoft.com/office/powerpoint/2010/main" val="63992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97614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3955587"/>
          </a:xfrm>
        </p:spPr>
      </p:pic>
    </p:spTree>
    <p:extLst>
      <p:ext uri="{BB962C8B-B14F-4D97-AF65-F5344CB8AC3E}">
        <p14:creationId xmlns:p14="http://schemas.microsoft.com/office/powerpoint/2010/main" val="4271853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Presentazione su schermo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2016-05-24T20:41:12Z</dcterms:created>
  <dcterms:modified xsi:type="dcterms:W3CDTF">2016-05-24T21:15:32Z</dcterms:modified>
</cp:coreProperties>
</file>