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14" r:id="rId3"/>
    <p:sldId id="257" r:id="rId4"/>
    <p:sldId id="261" r:id="rId5"/>
    <p:sldId id="260" r:id="rId6"/>
    <p:sldId id="266" r:id="rId7"/>
    <p:sldId id="271" r:id="rId8"/>
    <p:sldId id="265" r:id="rId9"/>
    <p:sldId id="267" r:id="rId10"/>
    <p:sldId id="268" r:id="rId11"/>
    <p:sldId id="276" r:id="rId12"/>
    <p:sldId id="262" r:id="rId13"/>
    <p:sldId id="270" r:id="rId14"/>
    <p:sldId id="264" r:id="rId15"/>
    <p:sldId id="272" r:id="rId16"/>
    <p:sldId id="283" r:id="rId17"/>
    <p:sldId id="304" r:id="rId18"/>
    <p:sldId id="273" r:id="rId19"/>
    <p:sldId id="296" r:id="rId20"/>
    <p:sldId id="290" r:id="rId21"/>
    <p:sldId id="298" r:id="rId22"/>
    <p:sldId id="292" r:id="rId23"/>
    <p:sldId id="302" r:id="rId24"/>
    <p:sldId id="269" r:id="rId25"/>
    <p:sldId id="308" r:id="rId26"/>
    <p:sldId id="263" r:id="rId27"/>
    <p:sldId id="309" r:id="rId28"/>
    <p:sldId id="279" r:id="rId29"/>
    <p:sldId id="258" r:id="rId30"/>
    <p:sldId id="282" r:id="rId31"/>
    <p:sldId id="280" r:id="rId32"/>
    <p:sldId id="281" r:id="rId33"/>
    <p:sldId id="284" r:id="rId34"/>
    <p:sldId id="285" r:id="rId35"/>
    <p:sldId id="274" r:id="rId36"/>
    <p:sldId id="297" r:id="rId37"/>
    <p:sldId id="278" r:id="rId38"/>
    <p:sldId id="287" r:id="rId39"/>
    <p:sldId id="288" r:id="rId40"/>
    <p:sldId id="310" r:id="rId41"/>
    <p:sldId id="289" r:id="rId42"/>
    <p:sldId id="291" r:id="rId43"/>
    <p:sldId id="275" r:id="rId44"/>
    <p:sldId id="295" r:id="rId45"/>
    <p:sldId id="307" r:id="rId46"/>
    <p:sldId id="311" r:id="rId47"/>
    <p:sldId id="312" r:id="rId48"/>
    <p:sldId id="313" r:id="rId49"/>
    <p:sldId id="306" r:id="rId50"/>
    <p:sldId id="286" r:id="rId51"/>
    <p:sldId id="303" r:id="rId52"/>
    <p:sldId id="305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1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7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1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5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E031-2316-41B2-A038-719D863E6742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1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369" cy="3789040"/>
          </a:xfrm>
        </p:spPr>
      </p:pic>
    </p:spTree>
    <p:extLst>
      <p:ext uri="{BB962C8B-B14F-4D97-AF65-F5344CB8AC3E}">
        <p14:creationId xmlns:p14="http://schemas.microsoft.com/office/powerpoint/2010/main" val="337193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31900"/>
            <a:ext cx="9149273" cy="6709467"/>
          </a:xfrm>
        </p:spPr>
      </p:pic>
    </p:spTree>
    <p:extLst>
      <p:ext uri="{BB962C8B-B14F-4D97-AF65-F5344CB8AC3E}">
        <p14:creationId xmlns:p14="http://schemas.microsoft.com/office/powerpoint/2010/main" val="51130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348001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751" cy="5661248"/>
          </a:xfrm>
        </p:spPr>
      </p:pic>
    </p:spTree>
    <p:extLst>
      <p:ext uri="{BB962C8B-B14F-4D97-AF65-F5344CB8AC3E}">
        <p14:creationId xmlns:p14="http://schemas.microsoft.com/office/powerpoint/2010/main" val="418739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714" cy="3861048"/>
          </a:xfrm>
        </p:spPr>
      </p:pic>
    </p:spTree>
    <p:extLst>
      <p:ext uri="{BB962C8B-B14F-4D97-AF65-F5344CB8AC3E}">
        <p14:creationId xmlns:p14="http://schemas.microsoft.com/office/powerpoint/2010/main" val="219157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553" cy="6741368"/>
          </a:xfrm>
        </p:spPr>
      </p:pic>
    </p:spTree>
    <p:extLst>
      <p:ext uri="{BB962C8B-B14F-4D97-AF65-F5344CB8AC3E}">
        <p14:creationId xmlns:p14="http://schemas.microsoft.com/office/powerpoint/2010/main" val="100171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775" cy="6741368"/>
          </a:xfrm>
        </p:spPr>
      </p:pic>
    </p:spTree>
    <p:extLst>
      <p:ext uri="{BB962C8B-B14F-4D97-AF65-F5344CB8AC3E}">
        <p14:creationId xmlns:p14="http://schemas.microsoft.com/office/powerpoint/2010/main" val="398452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5299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116446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9662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0577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9" y="-20398"/>
            <a:ext cx="9414729" cy="6878398"/>
          </a:xfrm>
        </p:spPr>
      </p:pic>
    </p:spTree>
    <p:extLst>
      <p:ext uri="{BB962C8B-B14F-4D97-AF65-F5344CB8AC3E}">
        <p14:creationId xmlns:p14="http://schemas.microsoft.com/office/powerpoint/2010/main" val="337629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14954"/>
            <a:ext cx="9194886" cy="6726413"/>
          </a:xfrm>
        </p:spPr>
      </p:pic>
    </p:spTree>
    <p:extLst>
      <p:ext uri="{BB962C8B-B14F-4D97-AF65-F5344CB8AC3E}">
        <p14:creationId xmlns:p14="http://schemas.microsoft.com/office/powerpoint/2010/main" val="4890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42" cy="6165304"/>
          </a:xfrm>
        </p:spPr>
      </p:pic>
    </p:spTree>
    <p:extLst>
      <p:ext uri="{BB962C8B-B14F-4D97-AF65-F5344CB8AC3E}">
        <p14:creationId xmlns:p14="http://schemas.microsoft.com/office/powerpoint/2010/main" val="237895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6858000"/>
          </a:xfrm>
        </p:spPr>
      </p:pic>
    </p:spTree>
    <p:extLst>
      <p:ext uri="{BB962C8B-B14F-4D97-AF65-F5344CB8AC3E}">
        <p14:creationId xmlns:p14="http://schemas.microsoft.com/office/powerpoint/2010/main" val="123971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68" cy="3861048"/>
          </a:xfrm>
        </p:spPr>
      </p:pic>
    </p:spTree>
    <p:extLst>
      <p:ext uri="{BB962C8B-B14F-4D97-AF65-F5344CB8AC3E}">
        <p14:creationId xmlns:p14="http://schemas.microsoft.com/office/powerpoint/2010/main" val="97979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" y="0"/>
            <a:ext cx="8681013" cy="6858000"/>
          </a:xfrm>
        </p:spPr>
      </p:pic>
    </p:spTree>
    <p:extLst>
      <p:ext uri="{BB962C8B-B14F-4D97-AF65-F5344CB8AC3E}">
        <p14:creationId xmlns:p14="http://schemas.microsoft.com/office/powerpoint/2010/main" val="51208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"/>
            <a:ext cx="8664485" cy="6839953"/>
          </a:xfrm>
        </p:spPr>
      </p:pic>
    </p:spTree>
    <p:extLst>
      <p:ext uri="{BB962C8B-B14F-4D97-AF65-F5344CB8AC3E}">
        <p14:creationId xmlns:p14="http://schemas.microsoft.com/office/powerpoint/2010/main" val="126885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6570"/>
            <a:ext cx="9253278" cy="6851429"/>
          </a:xfrm>
        </p:spPr>
      </p:pic>
    </p:spTree>
    <p:extLst>
      <p:ext uri="{BB962C8B-B14F-4D97-AF65-F5344CB8AC3E}">
        <p14:creationId xmlns:p14="http://schemas.microsoft.com/office/powerpoint/2010/main" val="238642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35180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286193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2" cy="6858000"/>
          </a:xfrm>
        </p:spPr>
      </p:pic>
    </p:spTree>
    <p:extLst>
      <p:ext uri="{BB962C8B-B14F-4D97-AF65-F5344CB8AC3E}">
        <p14:creationId xmlns:p14="http://schemas.microsoft.com/office/powerpoint/2010/main" val="38792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861655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2"/>
            <a:ext cx="9197082" cy="6139052"/>
          </a:xfrm>
        </p:spPr>
      </p:pic>
    </p:spTree>
    <p:extLst>
      <p:ext uri="{BB962C8B-B14F-4D97-AF65-F5344CB8AC3E}">
        <p14:creationId xmlns:p14="http://schemas.microsoft.com/office/powerpoint/2010/main" val="151183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28" y="0"/>
            <a:ext cx="9228028" cy="6021288"/>
          </a:xfrm>
        </p:spPr>
      </p:pic>
    </p:spTree>
    <p:extLst>
      <p:ext uri="{BB962C8B-B14F-4D97-AF65-F5344CB8AC3E}">
        <p14:creationId xmlns:p14="http://schemas.microsoft.com/office/powerpoint/2010/main" val="41683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0"/>
            <a:ext cx="9166826" cy="6093296"/>
          </a:xfrm>
        </p:spPr>
      </p:pic>
    </p:spTree>
    <p:extLst>
      <p:ext uri="{BB962C8B-B14F-4D97-AF65-F5344CB8AC3E}">
        <p14:creationId xmlns:p14="http://schemas.microsoft.com/office/powerpoint/2010/main" val="3983330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9663"/>
            <a:ext cx="9159193" cy="5867609"/>
          </a:xfrm>
        </p:spPr>
      </p:pic>
    </p:spTree>
    <p:extLst>
      <p:ext uri="{BB962C8B-B14F-4D97-AF65-F5344CB8AC3E}">
        <p14:creationId xmlns:p14="http://schemas.microsoft.com/office/powerpoint/2010/main" val="3402501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27469" cy="6845602"/>
          </a:xfrm>
        </p:spPr>
      </p:pic>
    </p:spTree>
    <p:extLst>
      <p:ext uri="{BB962C8B-B14F-4D97-AF65-F5344CB8AC3E}">
        <p14:creationId xmlns:p14="http://schemas.microsoft.com/office/powerpoint/2010/main" val="2181359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855" cy="6858000"/>
          </a:xfrm>
        </p:spPr>
      </p:pic>
    </p:spTree>
    <p:extLst>
      <p:ext uri="{BB962C8B-B14F-4D97-AF65-F5344CB8AC3E}">
        <p14:creationId xmlns:p14="http://schemas.microsoft.com/office/powerpoint/2010/main" val="220110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28984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04514" cy="4890120"/>
          </a:xfrm>
        </p:spPr>
      </p:pic>
    </p:spTree>
    <p:extLst>
      <p:ext uri="{BB962C8B-B14F-4D97-AF65-F5344CB8AC3E}">
        <p14:creationId xmlns:p14="http://schemas.microsoft.com/office/powerpoint/2010/main" val="1986617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1100"/>
            <a:ext cx="9120054" cy="6092196"/>
          </a:xfrm>
        </p:spPr>
      </p:pic>
    </p:spTree>
    <p:extLst>
      <p:ext uri="{BB962C8B-B14F-4D97-AF65-F5344CB8AC3E}">
        <p14:creationId xmlns:p14="http://schemas.microsoft.com/office/powerpoint/2010/main" val="3363663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5554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0"/>
            <a:ext cx="9177344" cy="5445224"/>
          </a:xfrm>
        </p:spPr>
      </p:pic>
    </p:spTree>
    <p:extLst>
      <p:ext uri="{BB962C8B-B14F-4D97-AF65-F5344CB8AC3E}">
        <p14:creationId xmlns:p14="http://schemas.microsoft.com/office/powerpoint/2010/main" val="800961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278398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518729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20782"/>
            <a:ext cx="9185784" cy="6762150"/>
          </a:xfrm>
        </p:spPr>
      </p:pic>
    </p:spTree>
    <p:extLst>
      <p:ext uri="{BB962C8B-B14F-4D97-AF65-F5344CB8AC3E}">
        <p14:creationId xmlns:p14="http://schemas.microsoft.com/office/powerpoint/2010/main" val="916588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44" cy="2996952"/>
          </a:xfrm>
        </p:spPr>
      </p:pic>
    </p:spTree>
    <p:extLst>
      <p:ext uri="{BB962C8B-B14F-4D97-AF65-F5344CB8AC3E}">
        <p14:creationId xmlns:p14="http://schemas.microsoft.com/office/powerpoint/2010/main" val="489107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935" cy="6741368"/>
          </a:xfrm>
        </p:spPr>
      </p:pic>
    </p:spTree>
    <p:extLst>
      <p:ext uri="{BB962C8B-B14F-4D97-AF65-F5344CB8AC3E}">
        <p14:creationId xmlns:p14="http://schemas.microsoft.com/office/powerpoint/2010/main" val="3051749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23516"/>
            <a:ext cx="5649839" cy="6834483"/>
          </a:xfrm>
        </p:spPr>
      </p:pic>
    </p:spTree>
    <p:extLst>
      <p:ext uri="{BB962C8B-B14F-4D97-AF65-F5344CB8AC3E}">
        <p14:creationId xmlns:p14="http://schemas.microsoft.com/office/powerpoint/2010/main" val="1882250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" y="6748"/>
            <a:ext cx="9201197" cy="6851251"/>
          </a:xfrm>
        </p:spPr>
      </p:pic>
    </p:spTree>
    <p:extLst>
      <p:ext uri="{BB962C8B-B14F-4D97-AF65-F5344CB8AC3E}">
        <p14:creationId xmlns:p14="http://schemas.microsoft.com/office/powerpoint/2010/main" val="3449053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23338"/>
            <a:ext cx="9212948" cy="6141965"/>
          </a:xfrm>
        </p:spPr>
      </p:pic>
    </p:spTree>
    <p:extLst>
      <p:ext uri="{BB962C8B-B14F-4D97-AF65-F5344CB8AC3E}">
        <p14:creationId xmlns:p14="http://schemas.microsoft.com/office/powerpoint/2010/main" val="2459385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2387409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" y="0"/>
            <a:ext cx="9153365" cy="6093296"/>
          </a:xfrm>
        </p:spPr>
      </p:pic>
    </p:spTree>
    <p:extLst>
      <p:ext uri="{BB962C8B-B14F-4D97-AF65-F5344CB8AC3E}">
        <p14:creationId xmlns:p14="http://schemas.microsoft.com/office/powerpoint/2010/main" val="154714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Il pianoro-fortezza di </a:t>
            </a:r>
            <a:r>
              <a:rPr lang="it-IT" sz="1400" dirty="0" err="1"/>
              <a:t>Masada</a:t>
            </a:r>
            <a:r>
              <a:rPr lang="it-IT" sz="1400" dirty="0"/>
              <a:t>; sulla destra è chiaramente visibile l'imponente rampa di accesso costruita dai Romani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77797" cy="5923718"/>
          </a:xfrm>
        </p:spPr>
      </p:pic>
    </p:spTree>
    <p:extLst>
      <p:ext uri="{BB962C8B-B14F-4D97-AF65-F5344CB8AC3E}">
        <p14:creationId xmlns:p14="http://schemas.microsoft.com/office/powerpoint/2010/main" val="56590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0"/>
            <a:ext cx="9129329" cy="6093296"/>
          </a:xfrm>
        </p:spPr>
      </p:pic>
    </p:spTree>
    <p:extLst>
      <p:ext uri="{BB962C8B-B14F-4D97-AF65-F5344CB8AC3E}">
        <p14:creationId xmlns:p14="http://schemas.microsoft.com/office/powerpoint/2010/main" val="2673767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235112" cy="4854205"/>
          </a:xfrm>
        </p:spPr>
      </p:pic>
    </p:spTree>
    <p:extLst>
      <p:ext uri="{BB962C8B-B14F-4D97-AF65-F5344CB8AC3E}">
        <p14:creationId xmlns:p14="http://schemas.microsoft.com/office/powerpoint/2010/main" val="2509344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75020" cy="5505012"/>
          </a:xfrm>
        </p:spPr>
      </p:pic>
    </p:spTree>
    <p:extLst>
      <p:ext uri="{BB962C8B-B14F-4D97-AF65-F5344CB8AC3E}">
        <p14:creationId xmlns:p14="http://schemas.microsoft.com/office/powerpoint/2010/main" val="325471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8226" cy="6669360"/>
          </a:xfrm>
        </p:spPr>
      </p:pic>
    </p:spTree>
    <p:extLst>
      <p:ext uri="{BB962C8B-B14F-4D97-AF65-F5344CB8AC3E}">
        <p14:creationId xmlns:p14="http://schemas.microsoft.com/office/powerpoint/2010/main" val="30060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28808"/>
            <a:ext cx="9147093" cy="6712559"/>
          </a:xfrm>
        </p:spPr>
      </p:pic>
    </p:spTree>
    <p:extLst>
      <p:ext uri="{BB962C8B-B14F-4D97-AF65-F5344CB8AC3E}">
        <p14:creationId xmlns:p14="http://schemas.microsoft.com/office/powerpoint/2010/main" val="267858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710" cy="6165304"/>
          </a:xfrm>
        </p:spPr>
      </p:pic>
    </p:spTree>
    <p:extLst>
      <p:ext uri="{BB962C8B-B14F-4D97-AF65-F5344CB8AC3E}">
        <p14:creationId xmlns:p14="http://schemas.microsoft.com/office/powerpoint/2010/main" val="329419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0"/>
            <a:ext cx="9133783" cy="6165304"/>
          </a:xfrm>
        </p:spPr>
      </p:pic>
    </p:spTree>
    <p:extLst>
      <p:ext uri="{BB962C8B-B14F-4D97-AF65-F5344CB8AC3E}">
        <p14:creationId xmlns:p14="http://schemas.microsoft.com/office/powerpoint/2010/main" val="4131898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</Words>
  <Application>Microsoft Office PowerPoint</Application>
  <PresentationFormat>Presentazione su schermo (4:3)</PresentationFormat>
  <Paragraphs>1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pianoro-fortezza di Masada; sulla destra è chiaramente visibile l'imponente rampa di accesso costruita dai Romani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10</cp:revision>
  <dcterms:created xsi:type="dcterms:W3CDTF">2016-05-25T12:59:55Z</dcterms:created>
  <dcterms:modified xsi:type="dcterms:W3CDTF">2016-05-26T15:39:37Z</dcterms:modified>
</cp:coreProperties>
</file>