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4D748-5D78-408B-AF8B-C5765E297326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6CAC-7872-4A4D-92BE-1879B3F37C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318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Ricostruzione di Augusta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Praetoria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primo piano l'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Arco di Augusto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sullo sfondo le mura della città con la Porta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Praetoria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il teatro e l'anfiteatro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BD880-1C14-4E10-AAF6-D935BB12F1C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800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È il monumento simbolo di Aosta. Fu eretto nel 25 a.C., data di fondazione di Augusta </a:t>
            </a:r>
            <a:r>
              <a:rPr lang="it-IT" dirty="0" err="1" smtClean="0"/>
              <a:t>Praetoria</a:t>
            </a:r>
            <a:r>
              <a:rPr lang="it-IT" dirty="0" smtClean="0"/>
              <a:t>, in onore della vittoria dell'imperatore Augusto sui Salassi.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BD880-1C14-4E10-AAF6-D935BB12F1C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968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776F-A7DD-4BCE-9DE2-44DB54693C5A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D7E3-E8BF-4BBA-B1A9-6907C9EAA4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3826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776F-A7DD-4BCE-9DE2-44DB54693C5A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D7E3-E8BF-4BBA-B1A9-6907C9EAA4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79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776F-A7DD-4BCE-9DE2-44DB54693C5A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D7E3-E8BF-4BBA-B1A9-6907C9EAA4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28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776F-A7DD-4BCE-9DE2-44DB54693C5A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D7E3-E8BF-4BBA-B1A9-6907C9EAA4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2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776F-A7DD-4BCE-9DE2-44DB54693C5A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D7E3-E8BF-4BBA-B1A9-6907C9EAA4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72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776F-A7DD-4BCE-9DE2-44DB54693C5A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D7E3-E8BF-4BBA-B1A9-6907C9EAA4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93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776F-A7DD-4BCE-9DE2-44DB54693C5A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D7E3-E8BF-4BBA-B1A9-6907C9EAA4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94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776F-A7DD-4BCE-9DE2-44DB54693C5A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D7E3-E8BF-4BBA-B1A9-6907C9EAA4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995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776F-A7DD-4BCE-9DE2-44DB54693C5A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D7E3-E8BF-4BBA-B1A9-6907C9EAA4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91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776F-A7DD-4BCE-9DE2-44DB54693C5A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D7E3-E8BF-4BBA-B1A9-6907C9EAA4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040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776F-A7DD-4BCE-9DE2-44DB54693C5A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D7E3-E8BF-4BBA-B1A9-6907C9EAA4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425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6776F-A7DD-4BCE-9DE2-44DB54693C5A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3D7E3-E8BF-4BBA-B1A9-6907C9EAA4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98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43232" cy="5904656"/>
          </a:xfrm>
        </p:spPr>
      </p:pic>
    </p:spTree>
    <p:extLst>
      <p:ext uri="{BB962C8B-B14F-4D97-AF65-F5344CB8AC3E}">
        <p14:creationId xmlns:p14="http://schemas.microsoft.com/office/powerpoint/2010/main" val="209213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392" cy="6165304"/>
          </a:xfrm>
        </p:spPr>
      </p:pic>
    </p:spTree>
    <p:extLst>
      <p:ext uri="{BB962C8B-B14F-4D97-AF65-F5344CB8AC3E}">
        <p14:creationId xmlns:p14="http://schemas.microsoft.com/office/powerpoint/2010/main" val="2580544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" y="0"/>
            <a:ext cx="6012179" cy="6858000"/>
          </a:xfrm>
        </p:spPr>
      </p:pic>
    </p:spTree>
    <p:extLst>
      <p:ext uri="{BB962C8B-B14F-4D97-AF65-F5344CB8AC3E}">
        <p14:creationId xmlns:p14="http://schemas.microsoft.com/office/powerpoint/2010/main" val="4087236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0" y="15878"/>
            <a:ext cx="5397362" cy="7013521"/>
          </a:xfrm>
        </p:spPr>
      </p:pic>
    </p:spTree>
    <p:extLst>
      <p:ext uri="{BB962C8B-B14F-4D97-AF65-F5344CB8AC3E}">
        <p14:creationId xmlns:p14="http://schemas.microsoft.com/office/powerpoint/2010/main" val="620822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68171" cy="6857999"/>
          </a:xfrm>
        </p:spPr>
      </p:pic>
    </p:spTree>
    <p:extLst>
      <p:ext uri="{BB962C8B-B14F-4D97-AF65-F5344CB8AC3E}">
        <p14:creationId xmlns:p14="http://schemas.microsoft.com/office/powerpoint/2010/main" val="298792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04"/>
            <a:ext cx="5557383" cy="6975795"/>
          </a:xfrm>
        </p:spPr>
      </p:pic>
    </p:spTree>
    <p:extLst>
      <p:ext uri="{BB962C8B-B14F-4D97-AF65-F5344CB8AC3E}">
        <p14:creationId xmlns:p14="http://schemas.microsoft.com/office/powerpoint/2010/main" val="3459885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" y="0"/>
            <a:ext cx="4663440" cy="6858000"/>
          </a:xfrm>
        </p:spPr>
      </p:pic>
    </p:spTree>
    <p:extLst>
      <p:ext uri="{BB962C8B-B14F-4D97-AF65-F5344CB8AC3E}">
        <p14:creationId xmlns:p14="http://schemas.microsoft.com/office/powerpoint/2010/main" val="4075941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" y="0"/>
            <a:ext cx="9149093" cy="6093296"/>
          </a:xfrm>
        </p:spPr>
      </p:pic>
    </p:spTree>
    <p:extLst>
      <p:ext uri="{BB962C8B-B14F-4D97-AF65-F5344CB8AC3E}">
        <p14:creationId xmlns:p14="http://schemas.microsoft.com/office/powerpoint/2010/main" val="1090838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545"/>
            <a:ext cx="5119841" cy="6826455"/>
          </a:xfrm>
        </p:spPr>
      </p:pic>
    </p:spTree>
    <p:extLst>
      <p:ext uri="{BB962C8B-B14F-4D97-AF65-F5344CB8AC3E}">
        <p14:creationId xmlns:p14="http://schemas.microsoft.com/office/powerpoint/2010/main" val="3262829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" y="12398"/>
            <a:ext cx="5134201" cy="6845602"/>
          </a:xfrm>
        </p:spPr>
      </p:pic>
    </p:spTree>
    <p:extLst>
      <p:ext uri="{BB962C8B-B14F-4D97-AF65-F5344CB8AC3E}">
        <p14:creationId xmlns:p14="http://schemas.microsoft.com/office/powerpoint/2010/main" val="1184025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65277" cy="6858000"/>
          </a:xfrm>
        </p:spPr>
      </p:pic>
    </p:spTree>
    <p:extLst>
      <p:ext uri="{BB962C8B-B14F-4D97-AF65-F5344CB8AC3E}">
        <p14:creationId xmlns:p14="http://schemas.microsoft.com/office/powerpoint/2010/main" val="27897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02"/>
            <a:ext cx="9127329" cy="6845497"/>
          </a:xfrm>
        </p:spPr>
      </p:pic>
    </p:spTree>
    <p:extLst>
      <p:ext uri="{BB962C8B-B14F-4D97-AF65-F5344CB8AC3E}">
        <p14:creationId xmlns:p14="http://schemas.microsoft.com/office/powerpoint/2010/main" val="416783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"/>
            <a:ext cx="9146616" cy="6852211"/>
          </a:xfrm>
        </p:spPr>
      </p:pic>
    </p:spTree>
    <p:extLst>
      <p:ext uri="{BB962C8B-B14F-4D97-AF65-F5344CB8AC3E}">
        <p14:creationId xmlns:p14="http://schemas.microsoft.com/office/powerpoint/2010/main" val="38932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25"/>
            <a:ext cx="9132975" cy="5799439"/>
          </a:xfrm>
        </p:spPr>
      </p:pic>
    </p:spTree>
    <p:extLst>
      <p:ext uri="{BB962C8B-B14F-4D97-AF65-F5344CB8AC3E}">
        <p14:creationId xmlns:p14="http://schemas.microsoft.com/office/powerpoint/2010/main" val="235628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56714" cy="6858000"/>
          </a:xfrm>
        </p:spPr>
      </p:pic>
    </p:spTree>
    <p:extLst>
      <p:ext uri="{BB962C8B-B14F-4D97-AF65-F5344CB8AC3E}">
        <p14:creationId xmlns:p14="http://schemas.microsoft.com/office/powerpoint/2010/main" val="163901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" y="0"/>
            <a:ext cx="8446804" cy="6858000"/>
          </a:xfrm>
        </p:spPr>
      </p:pic>
    </p:spTree>
    <p:extLst>
      <p:ext uri="{BB962C8B-B14F-4D97-AF65-F5344CB8AC3E}">
        <p14:creationId xmlns:p14="http://schemas.microsoft.com/office/powerpoint/2010/main" val="3428080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1457" cy="6858000"/>
          </a:xfrm>
        </p:spPr>
      </p:pic>
    </p:spTree>
    <p:extLst>
      <p:ext uri="{BB962C8B-B14F-4D97-AF65-F5344CB8AC3E}">
        <p14:creationId xmlns:p14="http://schemas.microsoft.com/office/powerpoint/2010/main" val="157919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392" cy="6165304"/>
          </a:xfrm>
        </p:spPr>
      </p:pic>
    </p:spTree>
    <p:extLst>
      <p:ext uri="{BB962C8B-B14F-4D97-AF65-F5344CB8AC3E}">
        <p14:creationId xmlns:p14="http://schemas.microsoft.com/office/powerpoint/2010/main" val="28974628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Presentazione su schermo (4:3)</PresentationFormat>
  <Paragraphs>4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2016-03-20T14:57:39Z</dcterms:created>
  <dcterms:modified xsi:type="dcterms:W3CDTF">2016-03-20T14:58:11Z</dcterms:modified>
</cp:coreProperties>
</file>