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11C-925D-423E-81C2-CCC55CE14D18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822B-B834-4182-B1E5-04A15227BA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6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11C-925D-423E-81C2-CCC55CE14D18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822B-B834-4182-B1E5-04A15227BA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07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11C-925D-423E-81C2-CCC55CE14D18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822B-B834-4182-B1E5-04A15227BA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52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11C-925D-423E-81C2-CCC55CE14D18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822B-B834-4182-B1E5-04A15227BA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32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11C-925D-423E-81C2-CCC55CE14D18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822B-B834-4182-B1E5-04A15227BA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50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11C-925D-423E-81C2-CCC55CE14D18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822B-B834-4182-B1E5-04A15227BA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95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11C-925D-423E-81C2-CCC55CE14D18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822B-B834-4182-B1E5-04A15227BA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31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11C-925D-423E-81C2-CCC55CE14D18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822B-B834-4182-B1E5-04A15227BA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18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11C-925D-423E-81C2-CCC55CE14D18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822B-B834-4182-B1E5-04A15227BA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01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11C-925D-423E-81C2-CCC55CE14D18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822B-B834-4182-B1E5-04A15227BA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93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11C-925D-423E-81C2-CCC55CE14D18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822B-B834-4182-B1E5-04A15227BA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65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E11C-925D-423E-81C2-CCC55CE14D18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2822B-B834-4182-B1E5-04A15227BA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" y="16024"/>
            <a:ext cx="9245914" cy="6841976"/>
          </a:xfrm>
        </p:spPr>
      </p:pic>
    </p:spTree>
    <p:extLst>
      <p:ext uri="{BB962C8B-B14F-4D97-AF65-F5344CB8AC3E}">
        <p14:creationId xmlns:p14="http://schemas.microsoft.com/office/powerpoint/2010/main" val="350607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5467" cy="3789040"/>
          </a:xfrm>
        </p:spPr>
      </p:pic>
    </p:spTree>
    <p:extLst>
      <p:ext uri="{BB962C8B-B14F-4D97-AF65-F5344CB8AC3E}">
        <p14:creationId xmlns:p14="http://schemas.microsoft.com/office/powerpoint/2010/main" val="167593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" y="-99392"/>
            <a:ext cx="9316675" cy="3024336"/>
          </a:xfrm>
        </p:spPr>
      </p:pic>
    </p:spTree>
    <p:extLst>
      <p:ext uri="{BB962C8B-B14F-4D97-AF65-F5344CB8AC3E}">
        <p14:creationId xmlns:p14="http://schemas.microsoft.com/office/powerpoint/2010/main" val="76200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" y="0"/>
            <a:ext cx="9095805" cy="5805264"/>
          </a:xfrm>
        </p:spPr>
      </p:pic>
    </p:spTree>
    <p:extLst>
      <p:ext uri="{BB962C8B-B14F-4D97-AF65-F5344CB8AC3E}">
        <p14:creationId xmlns:p14="http://schemas.microsoft.com/office/powerpoint/2010/main" val="32510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" y="23339"/>
            <a:ext cx="7130931" cy="6834661"/>
          </a:xfrm>
        </p:spPr>
      </p:pic>
    </p:spTree>
    <p:extLst>
      <p:ext uri="{BB962C8B-B14F-4D97-AF65-F5344CB8AC3E}">
        <p14:creationId xmlns:p14="http://schemas.microsoft.com/office/powerpoint/2010/main" val="206457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9" y="0"/>
            <a:ext cx="9076305" cy="6858000"/>
          </a:xfrm>
        </p:spPr>
      </p:pic>
    </p:spTree>
    <p:extLst>
      <p:ext uri="{BB962C8B-B14F-4D97-AF65-F5344CB8AC3E}">
        <p14:creationId xmlns:p14="http://schemas.microsoft.com/office/powerpoint/2010/main" val="317457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" y="0"/>
            <a:ext cx="8615965" cy="6957392"/>
          </a:xfrm>
        </p:spPr>
      </p:pic>
    </p:spTree>
    <p:extLst>
      <p:ext uri="{BB962C8B-B14F-4D97-AF65-F5344CB8AC3E}">
        <p14:creationId xmlns:p14="http://schemas.microsoft.com/office/powerpoint/2010/main" val="330760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" y="0"/>
            <a:ext cx="9045062" cy="6858000"/>
          </a:xfrm>
        </p:spPr>
      </p:pic>
    </p:spTree>
    <p:extLst>
      <p:ext uri="{BB962C8B-B14F-4D97-AF65-F5344CB8AC3E}">
        <p14:creationId xmlns:p14="http://schemas.microsoft.com/office/powerpoint/2010/main" val="385385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" y="-99392"/>
            <a:ext cx="9316675" cy="3024336"/>
          </a:xfrm>
        </p:spPr>
      </p:pic>
    </p:spTree>
    <p:extLst>
      <p:ext uri="{BB962C8B-B14F-4D97-AF65-F5344CB8AC3E}">
        <p14:creationId xmlns:p14="http://schemas.microsoft.com/office/powerpoint/2010/main" val="76200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" y="20604"/>
            <a:ext cx="9249050" cy="6936788"/>
          </a:xfrm>
        </p:spPr>
      </p:pic>
    </p:spTree>
    <p:extLst>
      <p:ext uri="{BB962C8B-B14F-4D97-AF65-F5344CB8AC3E}">
        <p14:creationId xmlns:p14="http://schemas.microsoft.com/office/powerpoint/2010/main" val="1478680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2016-03-20T14:53:04Z</dcterms:created>
  <dcterms:modified xsi:type="dcterms:W3CDTF">2016-03-20T15:30:47Z</dcterms:modified>
</cp:coreProperties>
</file>