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5" r:id="rId25"/>
    <p:sldId id="286" r:id="rId26"/>
    <p:sldId id="287" r:id="rId27"/>
    <p:sldId id="288" r:id="rId28"/>
    <p:sldId id="289" r:id="rId29"/>
    <p:sldId id="280" r:id="rId30"/>
    <p:sldId id="281" r:id="rId31"/>
    <p:sldId id="282" r:id="rId32"/>
    <p:sldId id="283" r:id="rId33"/>
    <p:sldId id="284" r:id="rId3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9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338DD-6F58-45F3-AE21-3774A2911F5D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A99785-10E4-4222-898B-2D95247484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7696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Era l'ingresso principale della città. Ha due arcate parallele, che distano tra loro 12 metri, ciascuna con tre passaggi: uno centrale per i carri e due laterali per i pedoni.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BD880-1C14-4E10-AAF6-D935BB12F1CA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4477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1233-C693-4396-91C5-85C57BCE509D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F8F4-347C-4F21-B495-C072F958C9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095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1233-C693-4396-91C5-85C57BCE509D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F8F4-347C-4F21-B495-C072F958C9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4033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1233-C693-4396-91C5-85C57BCE509D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F8F4-347C-4F21-B495-C072F958C9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29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1233-C693-4396-91C5-85C57BCE509D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F8F4-347C-4F21-B495-C072F958C9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9431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1233-C693-4396-91C5-85C57BCE509D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F8F4-347C-4F21-B495-C072F958C9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3113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1233-C693-4396-91C5-85C57BCE509D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F8F4-347C-4F21-B495-C072F958C9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685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1233-C693-4396-91C5-85C57BCE509D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F8F4-347C-4F21-B495-C072F958C9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653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1233-C693-4396-91C5-85C57BCE509D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F8F4-347C-4F21-B495-C072F958C9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9372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1233-C693-4396-91C5-85C57BCE509D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F8F4-347C-4F21-B495-C072F958C9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4632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1233-C693-4396-91C5-85C57BCE509D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F8F4-347C-4F21-B495-C072F958C9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2648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1233-C693-4396-91C5-85C57BCE509D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F8F4-347C-4F21-B495-C072F958C9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3249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01233-C693-4396-91C5-85C57BCE509D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3F8F4-347C-4F21-B495-C072F958C9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656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960"/>
            <a:ext cx="9114877" cy="6690320"/>
          </a:xfrm>
        </p:spPr>
      </p:pic>
    </p:spTree>
    <p:extLst>
      <p:ext uri="{BB962C8B-B14F-4D97-AF65-F5344CB8AC3E}">
        <p14:creationId xmlns:p14="http://schemas.microsoft.com/office/powerpoint/2010/main" val="399002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70"/>
            <a:ext cx="7865849" cy="6847130"/>
          </a:xfrm>
        </p:spPr>
      </p:pic>
    </p:spTree>
    <p:extLst>
      <p:ext uri="{BB962C8B-B14F-4D97-AF65-F5344CB8AC3E}">
        <p14:creationId xmlns:p14="http://schemas.microsoft.com/office/powerpoint/2010/main" val="532528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4" y="0"/>
            <a:ext cx="6981443" cy="6858000"/>
          </a:xfrm>
        </p:spPr>
      </p:pic>
    </p:spTree>
    <p:extLst>
      <p:ext uri="{BB962C8B-B14F-4D97-AF65-F5344CB8AC3E}">
        <p14:creationId xmlns:p14="http://schemas.microsoft.com/office/powerpoint/2010/main" val="723114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48271" cy="6858000"/>
          </a:xfrm>
        </p:spPr>
      </p:pic>
    </p:spTree>
    <p:extLst>
      <p:ext uri="{BB962C8B-B14F-4D97-AF65-F5344CB8AC3E}">
        <p14:creationId xmlns:p14="http://schemas.microsoft.com/office/powerpoint/2010/main" val="4112284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81745" cy="6858000"/>
          </a:xfrm>
        </p:spPr>
      </p:pic>
    </p:spTree>
    <p:extLst>
      <p:ext uri="{BB962C8B-B14F-4D97-AF65-F5344CB8AC3E}">
        <p14:creationId xmlns:p14="http://schemas.microsoft.com/office/powerpoint/2010/main" val="326589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48"/>
            <a:ext cx="4275283" cy="6840452"/>
          </a:xfrm>
        </p:spPr>
      </p:pic>
    </p:spTree>
    <p:extLst>
      <p:ext uri="{BB962C8B-B14F-4D97-AF65-F5344CB8AC3E}">
        <p14:creationId xmlns:p14="http://schemas.microsoft.com/office/powerpoint/2010/main" val="1403559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54" y="0"/>
            <a:ext cx="8615578" cy="6858000"/>
          </a:xfrm>
        </p:spPr>
      </p:pic>
    </p:spTree>
    <p:extLst>
      <p:ext uri="{BB962C8B-B14F-4D97-AF65-F5344CB8AC3E}">
        <p14:creationId xmlns:p14="http://schemas.microsoft.com/office/powerpoint/2010/main" val="2450555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7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28499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06362" cy="6957392"/>
          </a:xfrm>
        </p:spPr>
      </p:pic>
    </p:spTree>
    <p:extLst>
      <p:ext uri="{BB962C8B-B14F-4D97-AF65-F5344CB8AC3E}">
        <p14:creationId xmlns:p14="http://schemas.microsoft.com/office/powerpoint/2010/main" val="1559520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15578" cy="6858000"/>
          </a:xfrm>
        </p:spPr>
      </p:pic>
    </p:spTree>
    <p:extLst>
      <p:ext uri="{BB962C8B-B14F-4D97-AF65-F5344CB8AC3E}">
        <p14:creationId xmlns:p14="http://schemas.microsoft.com/office/powerpoint/2010/main" val="2630533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39160" cy="6858000"/>
          </a:xfrm>
        </p:spPr>
      </p:pic>
    </p:spTree>
    <p:extLst>
      <p:ext uri="{BB962C8B-B14F-4D97-AF65-F5344CB8AC3E}">
        <p14:creationId xmlns:p14="http://schemas.microsoft.com/office/powerpoint/2010/main" val="2119734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24888" cy="6858000"/>
          </a:xfrm>
        </p:spPr>
      </p:pic>
    </p:spTree>
    <p:extLst>
      <p:ext uri="{BB962C8B-B14F-4D97-AF65-F5344CB8AC3E}">
        <p14:creationId xmlns:p14="http://schemas.microsoft.com/office/powerpoint/2010/main" val="642440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56"/>
            <a:ext cx="4497835" cy="6853844"/>
          </a:xfrm>
        </p:spPr>
      </p:pic>
    </p:spTree>
    <p:extLst>
      <p:ext uri="{BB962C8B-B14F-4D97-AF65-F5344CB8AC3E}">
        <p14:creationId xmlns:p14="http://schemas.microsoft.com/office/powerpoint/2010/main" val="2228200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" y="31544"/>
            <a:ext cx="9216790" cy="6709823"/>
          </a:xfrm>
        </p:spPr>
      </p:pic>
    </p:spTree>
    <p:extLst>
      <p:ext uri="{BB962C8B-B14F-4D97-AF65-F5344CB8AC3E}">
        <p14:creationId xmlns:p14="http://schemas.microsoft.com/office/powerpoint/2010/main" val="1446145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52" y="0"/>
            <a:ext cx="6554549" cy="6858000"/>
          </a:xfrm>
        </p:spPr>
      </p:pic>
    </p:spTree>
    <p:extLst>
      <p:ext uri="{BB962C8B-B14F-4D97-AF65-F5344CB8AC3E}">
        <p14:creationId xmlns:p14="http://schemas.microsoft.com/office/powerpoint/2010/main" val="22922728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24888" cy="6858000"/>
          </a:xfrm>
        </p:spPr>
      </p:pic>
    </p:spTree>
    <p:extLst>
      <p:ext uri="{BB962C8B-B14F-4D97-AF65-F5344CB8AC3E}">
        <p14:creationId xmlns:p14="http://schemas.microsoft.com/office/powerpoint/2010/main" val="477929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630"/>
            <a:ext cx="9226613" cy="6115926"/>
          </a:xfrm>
        </p:spPr>
      </p:pic>
    </p:spTree>
    <p:extLst>
      <p:ext uri="{BB962C8B-B14F-4D97-AF65-F5344CB8AC3E}">
        <p14:creationId xmlns:p14="http://schemas.microsoft.com/office/powerpoint/2010/main" val="1213879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2472" cy="6093296"/>
          </a:xfrm>
        </p:spPr>
      </p:pic>
    </p:spTree>
    <p:extLst>
      <p:ext uri="{BB962C8B-B14F-4D97-AF65-F5344CB8AC3E}">
        <p14:creationId xmlns:p14="http://schemas.microsoft.com/office/powerpoint/2010/main" val="1998819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5792698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1" y="2486"/>
            <a:ext cx="5141635" cy="6855514"/>
          </a:xfrm>
        </p:spPr>
      </p:pic>
    </p:spTree>
    <p:extLst>
      <p:ext uri="{BB962C8B-B14F-4D97-AF65-F5344CB8AC3E}">
        <p14:creationId xmlns:p14="http://schemas.microsoft.com/office/powerpoint/2010/main" val="4430293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70" y="0"/>
            <a:ext cx="8176333" cy="6858000"/>
          </a:xfrm>
        </p:spPr>
      </p:pic>
    </p:spTree>
    <p:extLst>
      <p:ext uri="{BB962C8B-B14F-4D97-AF65-F5344CB8AC3E}">
        <p14:creationId xmlns:p14="http://schemas.microsoft.com/office/powerpoint/2010/main" val="2837256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8" y="0"/>
            <a:ext cx="4729655" cy="6858000"/>
          </a:xfrm>
        </p:spPr>
      </p:pic>
    </p:spTree>
    <p:extLst>
      <p:ext uri="{BB962C8B-B14F-4D97-AF65-F5344CB8AC3E}">
        <p14:creationId xmlns:p14="http://schemas.microsoft.com/office/powerpoint/2010/main" val="554031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8967966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" y="14172"/>
            <a:ext cx="9178001" cy="5935107"/>
          </a:xfrm>
        </p:spPr>
      </p:pic>
    </p:spTree>
    <p:extLst>
      <p:ext uri="{BB962C8B-B14F-4D97-AF65-F5344CB8AC3E}">
        <p14:creationId xmlns:p14="http://schemas.microsoft.com/office/powerpoint/2010/main" val="1049961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" y="7458"/>
            <a:ext cx="9181221" cy="6085838"/>
          </a:xfrm>
        </p:spPr>
      </p:pic>
    </p:spTree>
    <p:extLst>
      <p:ext uri="{BB962C8B-B14F-4D97-AF65-F5344CB8AC3E}">
        <p14:creationId xmlns:p14="http://schemas.microsoft.com/office/powerpoint/2010/main" val="3261867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45873" cy="6858000"/>
          </a:xfrm>
        </p:spPr>
      </p:pic>
    </p:spTree>
    <p:extLst>
      <p:ext uri="{BB962C8B-B14F-4D97-AF65-F5344CB8AC3E}">
        <p14:creationId xmlns:p14="http://schemas.microsoft.com/office/powerpoint/2010/main" val="5441399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44" y="0"/>
            <a:ext cx="4545873" cy="6858000"/>
          </a:xfrm>
        </p:spPr>
      </p:pic>
    </p:spTree>
    <p:extLst>
      <p:ext uri="{BB962C8B-B14F-4D97-AF65-F5344CB8AC3E}">
        <p14:creationId xmlns:p14="http://schemas.microsoft.com/office/powerpoint/2010/main" val="1449151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6" y="-32257"/>
            <a:ext cx="9374498" cy="6890257"/>
          </a:xfrm>
        </p:spPr>
      </p:pic>
    </p:spTree>
    <p:extLst>
      <p:ext uri="{BB962C8B-B14F-4D97-AF65-F5344CB8AC3E}">
        <p14:creationId xmlns:p14="http://schemas.microsoft.com/office/powerpoint/2010/main" val="1742198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" y="14954"/>
            <a:ext cx="4584840" cy="6843045"/>
          </a:xfrm>
        </p:spPr>
      </p:pic>
    </p:spTree>
    <p:extLst>
      <p:ext uri="{BB962C8B-B14F-4D97-AF65-F5344CB8AC3E}">
        <p14:creationId xmlns:p14="http://schemas.microsoft.com/office/powerpoint/2010/main" val="1276607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080"/>
            <a:ext cx="4891956" cy="6890079"/>
          </a:xfrm>
        </p:spPr>
      </p:pic>
    </p:spTree>
    <p:extLst>
      <p:ext uri="{BB962C8B-B14F-4D97-AF65-F5344CB8AC3E}">
        <p14:creationId xmlns:p14="http://schemas.microsoft.com/office/powerpoint/2010/main" val="888735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993"/>
            <a:ext cx="5176450" cy="6892993"/>
          </a:xfrm>
        </p:spPr>
      </p:pic>
    </p:spTree>
    <p:extLst>
      <p:ext uri="{BB962C8B-B14F-4D97-AF65-F5344CB8AC3E}">
        <p14:creationId xmlns:p14="http://schemas.microsoft.com/office/powerpoint/2010/main" val="2267585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1962" cy="6021288"/>
          </a:xfrm>
        </p:spPr>
      </p:pic>
    </p:spTree>
    <p:extLst>
      <p:ext uri="{BB962C8B-B14F-4D97-AF65-F5344CB8AC3E}">
        <p14:creationId xmlns:p14="http://schemas.microsoft.com/office/powerpoint/2010/main" val="1980416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9112" cy="6381328"/>
          </a:xfrm>
        </p:spPr>
      </p:pic>
    </p:spTree>
    <p:extLst>
      <p:ext uri="{BB962C8B-B14F-4D97-AF65-F5344CB8AC3E}">
        <p14:creationId xmlns:p14="http://schemas.microsoft.com/office/powerpoint/2010/main" val="22079385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36</Words>
  <Application>Microsoft Office PowerPoint</Application>
  <PresentationFormat>Presentazione su schermo (4:3)</PresentationFormat>
  <Paragraphs>2</Paragraphs>
  <Slides>33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4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7</cp:revision>
  <dcterms:created xsi:type="dcterms:W3CDTF">2016-03-20T14:54:20Z</dcterms:created>
  <dcterms:modified xsi:type="dcterms:W3CDTF">2016-03-20T15:25:55Z</dcterms:modified>
</cp:coreProperties>
</file>