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31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55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88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37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3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24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3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71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3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87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93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4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4EF6-2788-4C84-B744-075D90E28A8B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3D255-C786-407A-B042-90FC658A5D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8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595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701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3328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411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2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384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52"/>
            <a:ext cx="9165268" cy="6873951"/>
          </a:xfrm>
        </p:spPr>
      </p:pic>
    </p:spTree>
    <p:extLst>
      <p:ext uri="{BB962C8B-B14F-4D97-AF65-F5344CB8AC3E}">
        <p14:creationId xmlns:p14="http://schemas.microsoft.com/office/powerpoint/2010/main" val="88151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477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0"/>
            <a:ext cx="9147412" cy="6860559"/>
          </a:xfrm>
        </p:spPr>
      </p:pic>
    </p:spTree>
    <p:extLst>
      <p:ext uri="{BB962C8B-B14F-4D97-AF65-F5344CB8AC3E}">
        <p14:creationId xmlns:p14="http://schemas.microsoft.com/office/powerpoint/2010/main" val="93286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310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260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1887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31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6851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485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2016-03-18T21:58:51Z</dcterms:created>
  <dcterms:modified xsi:type="dcterms:W3CDTF">2016-03-19T05:55:04Z</dcterms:modified>
</cp:coreProperties>
</file>