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55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88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37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73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24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3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3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87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93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4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04EF6-2788-4C84-B744-075D90E28A8B}" type="datetimeFigureOut">
              <a:rPr lang="it-IT" smtClean="0"/>
              <a:t>18/03/2016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D255-C786-407A-B042-90FC658A5D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85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77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7595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974779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2016-03-18T21:58:51Z</dcterms:created>
  <dcterms:modified xsi:type="dcterms:W3CDTF">2016-03-18T22:11:23Z</dcterms:modified>
</cp:coreProperties>
</file>