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90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3516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897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34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63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4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9922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156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839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08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8490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30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606C2-F5D0-46C8-B3DA-98229A786F39}" type="datetimeFigureOut">
              <a:rPr lang="it-IT" smtClean="0"/>
              <a:t>24/02/2016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AD551-CA7E-457C-8F09-203158FFEE7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475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13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904154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924251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1576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" y="-33672"/>
            <a:ext cx="9188895" cy="6891671"/>
          </a:xfrm>
        </p:spPr>
      </p:pic>
    </p:spTree>
    <p:extLst>
      <p:ext uri="{BB962C8B-B14F-4D97-AF65-F5344CB8AC3E}">
        <p14:creationId xmlns:p14="http://schemas.microsoft.com/office/powerpoint/2010/main" val="22216678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" y="24746"/>
            <a:ext cx="9111005" cy="6833254"/>
          </a:xfrm>
        </p:spPr>
      </p:pic>
    </p:spTree>
    <p:extLst>
      <p:ext uri="{BB962C8B-B14F-4D97-AF65-F5344CB8AC3E}">
        <p14:creationId xmlns:p14="http://schemas.microsoft.com/office/powerpoint/2010/main" val="2696978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8068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" y="1216"/>
            <a:ext cx="9142377" cy="6856783"/>
          </a:xfrm>
        </p:spPr>
      </p:pic>
    </p:spTree>
    <p:extLst>
      <p:ext uri="{BB962C8B-B14F-4D97-AF65-F5344CB8AC3E}">
        <p14:creationId xmlns:p14="http://schemas.microsoft.com/office/powerpoint/2010/main" val="3695979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9013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198"/>
            <a:ext cx="9353601" cy="7015201"/>
          </a:xfrm>
        </p:spPr>
      </p:pic>
    </p:spTree>
    <p:extLst>
      <p:ext uri="{BB962C8B-B14F-4D97-AF65-F5344CB8AC3E}">
        <p14:creationId xmlns:p14="http://schemas.microsoft.com/office/powerpoint/2010/main" val="3928263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272786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374"/>
            <a:ext cx="9160497" cy="6870373"/>
          </a:xfrm>
        </p:spPr>
      </p:pic>
    </p:spTree>
    <p:extLst>
      <p:ext uri="{BB962C8B-B14F-4D97-AF65-F5344CB8AC3E}">
        <p14:creationId xmlns:p14="http://schemas.microsoft.com/office/powerpoint/2010/main" val="12458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55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1685752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490"/>
            <a:ext cx="9135345" cy="6851509"/>
          </a:xfrm>
        </p:spPr>
      </p:pic>
    </p:spTree>
    <p:extLst>
      <p:ext uri="{BB962C8B-B14F-4D97-AF65-F5344CB8AC3E}">
        <p14:creationId xmlns:p14="http://schemas.microsoft.com/office/powerpoint/2010/main" val="1156607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439790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15028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7" y="-9736"/>
            <a:ext cx="9156981" cy="6867736"/>
          </a:xfrm>
        </p:spPr>
      </p:pic>
    </p:spTree>
    <p:extLst>
      <p:ext uri="{BB962C8B-B14F-4D97-AF65-F5344CB8AC3E}">
        <p14:creationId xmlns:p14="http://schemas.microsoft.com/office/powerpoint/2010/main" val="15175503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20" y="11562"/>
            <a:ext cx="9128584" cy="6846438"/>
          </a:xfrm>
        </p:spPr>
      </p:pic>
    </p:spTree>
    <p:extLst>
      <p:ext uri="{BB962C8B-B14F-4D97-AF65-F5344CB8AC3E}">
        <p14:creationId xmlns:p14="http://schemas.microsoft.com/office/powerpoint/2010/main" val="1079799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256"/>
            <a:ext cx="9168341" cy="6876256"/>
          </a:xfrm>
        </p:spPr>
      </p:pic>
    </p:spTree>
    <p:extLst>
      <p:ext uri="{BB962C8B-B14F-4D97-AF65-F5344CB8AC3E}">
        <p14:creationId xmlns:p14="http://schemas.microsoft.com/office/powerpoint/2010/main" val="19014613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" y="27586"/>
            <a:ext cx="9107219" cy="6830414"/>
          </a:xfrm>
        </p:spPr>
      </p:pic>
    </p:spTree>
    <p:extLst>
      <p:ext uri="{BB962C8B-B14F-4D97-AF65-F5344CB8AC3E}">
        <p14:creationId xmlns:p14="http://schemas.microsoft.com/office/powerpoint/2010/main" val="4242955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94222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8084351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54"/>
            <a:ext cx="9138861" cy="6854146"/>
          </a:xfrm>
        </p:spPr>
      </p:pic>
    </p:spTree>
    <p:extLst>
      <p:ext uri="{BB962C8B-B14F-4D97-AF65-F5344CB8AC3E}">
        <p14:creationId xmlns:p14="http://schemas.microsoft.com/office/powerpoint/2010/main" val="19000577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1034"/>
            <a:ext cx="9185379" cy="6889034"/>
          </a:xfrm>
        </p:spPr>
      </p:pic>
    </p:spTree>
    <p:extLst>
      <p:ext uri="{BB962C8B-B14F-4D97-AF65-F5344CB8AC3E}">
        <p14:creationId xmlns:p14="http://schemas.microsoft.com/office/powerpoint/2010/main" val="8541620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01129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298334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2468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53" y="-17648"/>
            <a:ext cx="9167529" cy="6875647"/>
          </a:xfrm>
        </p:spPr>
      </p:pic>
    </p:spTree>
    <p:extLst>
      <p:ext uri="{BB962C8B-B14F-4D97-AF65-F5344CB8AC3E}">
        <p14:creationId xmlns:p14="http://schemas.microsoft.com/office/powerpoint/2010/main" val="2074673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4"/>
            <a:ext cx="9142648" cy="6856986"/>
          </a:xfrm>
        </p:spPr>
      </p:pic>
    </p:spTree>
    <p:extLst>
      <p:ext uri="{BB962C8B-B14F-4D97-AF65-F5344CB8AC3E}">
        <p14:creationId xmlns:p14="http://schemas.microsoft.com/office/powerpoint/2010/main" val="2232012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604"/>
            <a:ext cx="9124527" cy="6843395"/>
          </a:xfrm>
        </p:spPr>
      </p:pic>
    </p:spTree>
    <p:extLst>
      <p:ext uri="{BB962C8B-B14F-4D97-AF65-F5344CB8AC3E}">
        <p14:creationId xmlns:p14="http://schemas.microsoft.com/office/powerpoint/2010/main" val="1072347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18607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9619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284"/>
            <a:ext cx="9171045" cy="6878284"/>
          </a:xfrm>
        </p:spPr>
      </p:pic>
    </p:spTree>
    <p:extLst>
      <p:ext uri="{BB962C8B-B14F-4D97-AF65-F5344CB8AC3E}">
        <p14:creationId xmlns:p14="http://schemas.microsoft.com/office/powerpoint/2010/main" val="3300539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284"/>
            <a:ext cx="9171045" cy="6878284"/>
          </a:xfrm>
        </p:spPr>
      </p:pic>
    </p:spTree>
    <p:extLst>
      <p:ext uri="{BB962C8B-B14F-4D97-AF65-F5344CB8AC3E}">
        <p14:creationId xmlns:p14="http://schemas.microsoft.com/office/powerpoint/2010/main" val="2571212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0"/>
            <a:ext cx="9139132" cy="6854349"/>
          </a:xfrm>
        </p:spPr>
      </p:pic>
    </p:spTree>
    <p:extLst>
      <p:ext uri="{BB962C8B-B14F-4D97-AF65-F5344CB8AC3E}">
        <p14:creationId xmlns:p14="http://schemas.microsoft.com/office/powerpoint/2010/main" val="12433841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52"/>
            <a:ext cx="9110464" cy="6832848"/>
          </a:xfrm>
        </p:spPr>
      </p:pic>
    </p:spTree>
    <p:extLst>
      <p:ext uri="{BB962C8B-B14F-4D97-AF65-F5344CB8AC3E}">
        <p14:creationId xmlns:p14="http://schemas.microsoft.com/office/powerpoint/2010/main" val="15398818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" y="0"/>
            <a:ext cx="9372533" cy="7029400"/>
          </a:xfrm>
        </p:spPr>
      </p:pic>
    </p:spTree>
    <p:extLst>
      <p:ext uri="{BB962C8B-B14F-4D97-AF65-F5344CB8AC3E}">
        <p14:creationId xmlns:p14="http://schemas.microsoft.com/office/powerpoint/2010/main" val="13181583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79" y="6084"/>
            <a:ext cx="9135887" cy="6851915"/>
          </a:xfrm>
        </p:spPr>
      </p:pic>
    </p:spTree>
    <p:extLst>
      <p:ext uri="{BB962C8B-B14F-4D97-AF65-F5344CB8AC3E}">
        <p14:creationId xmlns:p14="http://schemas.microsoft.com/office/powerpoint/2010/main" val="4195105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68544" cy="7101408"/>
          </a:xfrm>
        </p:spPr>
      </p:pic>
    </p:spTree>
    <p:extLst>
      <p:ext uri="{BB962C8B-B14F-4D97-AF65-F5344CB8AC3E}">
        <p14:creationId xmlns:p14="http://schemas.microsoft.com/office/powerpoint/2010/main" val="1805691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89152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497599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38"/>
            <a:ext cx="9121281" cy="6840961"/>
          </a:xfrm>
        </p:spPr>
      </p:pic>
    </p:spTree>
    <p:extLst>
      <p:ext uri="{BB962C8B-B14F-4D97-AF65-F5344CB8AC3E}">
        <p14:creationId xmlns:p14="http://schemas.microsoft.com/office/powerpoint/2010/main" val="206781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1" y="19676"/>
            <a:ext cx="9117765" cy="6838324"/>
          </a:xfrm>
        </p:spPr>
      </p:pic>
    </p:spTree>
    <p:extLst>
      <p:ext uri="{BB962C8B-B14F-4D97-AF65-F5344CB8AC3E}">
        <p14:creationId xmlns:p14="http://schemas.microsoft.com/office/powerpoint/2010/main" val="245275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Presentazione su schermo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44</vt:i4>
      </vt:variant>
    </vt:vector>
  </HeadingPairs>
  <TitlesOfParts>
    <vt:vector size="4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2</cp:revision>
  <dcterms:created xsi:type="dcterms:W3CDTF">2016-02-24T09:22:41Z</dcterms:created>
  <dcterms:modified xsi:type="dcterms:W3CDTF">2016-02-24T09:40:11Z</dcterms:modified>
</cp:coreProperties>
</file>