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6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593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76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71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71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474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67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28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35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0487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2835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8929-4959-4204-9169-C21A8FAEC001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54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68929-4959-4204-9169-C21A8FAEC001}" type="datetimeFigureOut">
              <a:rPr lang="it-IT" smtClean="0"/>
              <a:t>17/02/2016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E5F32-2104-43A1-B954-2D9932E8B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17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113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2932" name="Picture 4" descr="C:\Documents and Settings\padre\Desktop\Immagini\Img0048\102NIKON\DSCN24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81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3956" name="Picture 4" descr="C:\Documents and Settings\padre\Desktop\Immagini\Img0048\102NIKON\DSCN24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237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4980" name="Picture 4" descr="C:\Documents and Settings\padre\Desktop\Immagini\Img0048\102NIKON\DSCN24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640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6004" name="Picture 4" descr="C:\Documents and Settings\padre\Desktop\Immagini\Img0048\102NIKON\DSCN24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781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7028" name="Picture 4" descr="C:\Documents and Settings\padre\Desktop\Immagini\Img0048\102NIKON\DSCN24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887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8052" name="Picture 4" descr="C:\Documents and Settings\padre\Desktop\Immagini\Img0048\102NIKON\DSCN2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722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9076" name="Picture 4" descr="C:\Documents and Settings\padre\Desktop\Immagini\Img0049\103NIKON\DSCN24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224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0100" name="Picture 4" descr="C:\Documents and Settings\padre\Desktop\Immagini\Img0049\103NIKON\DSCN2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038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1124" name="Picture 4" descr="C:\Documents and Settings\padre\Desktop\Immagini\Img0049\103NIKON\DSCN24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603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2148" name="Picture 4" descr="C:\Documents and Settings\padre\Desktop\Immagini\Img0049\103NIKON\DSCN24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785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44740" name="Picture 4" descr="C:\Documents and Settings\padre\Desktop\Immagini\Img0048\102NIKON\DSCN24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41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3172" name="Picture 4" descr="C:\Documents and Settings\padre\Desktop\Immagini\Img0049\103NIKON\DSCN2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81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4196" name="Picture 4" descr="C:\Documents and Settings\padre\Desktop\Immagini\Img0049\103NIKON\DSCN24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566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5220" name="Picture 4" descr="C:\Documents and Settings\padre\Desktop\Immagini\Img0049\103NIKON\DSCN24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830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6244" name="Picture 4" descr="C:\Documents and Settings\padre\Desktop\Immagini\Img0049\103NIKON\DSCN24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688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7268" name="Picture 4" descr="C:\Documents and Settings\padre\Desktop\Immagini\Img0049\103NIKON\DSCN24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861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8292" name="Picture 4" descr="C:\Documents and Settings\padre\Desktop\Immagini\Img0049\103NIKON\DSCN2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901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69316" name="Picture 4" descr="C:\Documents and Settings\padre\Desktop\Immagini\Img0049\103NIKON\DSCN2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872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45764" name="Picture 4" descr="C:\Documents and Settings\padre\Desktop\Immagini\Img0048\102NIKON\DSCN24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318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46788" name="Picture 4" descr="C:\Documents and Settings\padre\Desktop\Immagini\Img0048\102NIKON\DSCN24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08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47812" name="Picture 4" descr="C:\Documents and Settings\padre\Desktop\Immagini\Img0048\102NIKON\DSCN24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130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48836" name="Picture 4" descr="C:\Documents and Settings\padre\Desktop\Immagini\Img0048\102NIKON\DSCN24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006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49860" name="Picture 4" descr="C:\Documents and Settings\padre\Desktop\Immagini\Img0048\102NIKON\DSCN24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41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0884" name="Picture 4" descr="C:\Documents and Settings\padre\Desktop\Immagini\Img0048\102NIKON\DSCN24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589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51908" name="Picture 4" descr="C:\Documents and Settings\padre\Desktop\Immagini\Img0048\102NIKON\DSCN24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8135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2016-02-17T12:50:17Z</dcterms:created>
  <dcterms:modified xsi:type="dcterms:W3CDTF">2016-02-17T12:51:02Z</dcterms:modified>
</cp:coreProperties>
</file>