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DC978-BD3F-4968-B14B-FE6EE12BCE9E}" type="datetimeFigureOut">
              <a:rPr lang="it-IT" smtClean="0"/>
              <a:t>16/03/2016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483F5-EEA1-4856-A018-FAFC90DA27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2280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DC978-BD3F-4968-B14B-FE6EE12BCE9E}" type="datetimeFigureOut">
              <a:rPr lang="it-IT" smtClean="0"/>
              <a:t>16/03/2016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483F5-EEA1-4856-A018-FAFC90DA27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415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DC978-BD3F-4968-B14B-FE6EE12BCE9E}" type="datetimeFigureOut">
              <a:rPr lang="it-IT" smtClean="0"/>
              <a:t>16/03/2016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483F5-EEA1-4856-A018-FAFC90DA27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037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DC978-BD3F-4968-B14B-FE6EE12BCE9E}" type="datetimeFigureOut">
              <a:rPr lang="it-IT" smtClean="0"/>
              <a:t>16/03/2016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483F5-EEA1-4856-A018-FAFC90DA27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2492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DC978-BD3F-4968-B14B-FE6EE12BCE9E}" type="datetimeFigureOut">
              <a:rPr lang="it-IT" smtClean="0"/>
              <a:t>16/03/2016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483F5-EEA1-4856-A018-FAFC90DA27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6324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DC978-BD3F-4968-B14B-FE6EE12BCE9E}" type="datetimeFigureOut">
              <a:rPr lang="it-IT" smtClean="0"/>
              <a:t>16/03/2016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483F5-EEA1-4856-A018-FAFC90DA27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104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DC978-BD3F-4968-B14B-FE6EE12BCE9E}" type="datetimeFigureOut">
              <a:rPr lang="it-IT" smtClean="0"/>
              <a:t>16/03/2016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483F5-EEA1-4856-A018-FAFC90DA27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8380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DC978-BD3F-4968-B14B-FE6EE12BCE9E}" type="datetimeFigureOut">
              <a:rPr lang="it-IT" smtClean="0"/>
              <a:t>16/03/2016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483F5-EEA1-4856-A018-FAFC90DA27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0171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DC978-BD3F-4968-B14B-FE6EE12BCE9E}" type="datetimeFigureOut">
              <a:rPr lang="it-IT" smtClean="0"/>
              <a:t>16/03/2016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483F5-EEA1-4856-A018-FAFC90DA27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2715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DC978-BD3F-4968-B14B-FE6EE12BCE9E}" type="datetimeFigureOut">
              <a:rPr lang="it-IT" smtClean="0"/>
              <a:t>16/03/2016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483F5-EEA1-4856-A018-FAFC90DA27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6233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DC978-BD3F-4968-B14B-FE6EE12BCE9E}" type="datetimeFigureOut">
              <a:rPr lang="it-IT" smtClean="0"/>
              <a:t>16/03/2016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483F5-EEA1-4856-A018-FAFC90DA27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0699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DC978-BD3F-4968-B14B-FE6EE12BCE9E}" type="datetimeFigureOut">
              <a:rPr lang="it-IT" smtClean="0"/>
              <a:t>16/03/2016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483F5-EEA1-4856-A018-FAFC90DA27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9059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23556" name="Picture 4" descr="E:\PENNACCHIONI\DSCN56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764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24580" name="Picture 4" descr="E:\PENNACCHIONI\DSCN56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721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25604" name="Picture 4" descr="E:\PENNACCHIONI\DSCN56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0" y="-2286000"/>
            <a:ext cx="15240000" cy="114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329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26628" name="Picture 4" descr="E:\PENNACCHIONI\DSCN56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1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27652" name="Picture 4" descr="E:\PENNACCHIONI\DSCN56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460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Presentazione su schermo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6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1</cp:revision>
  <dcterms:created xsi:type="dcterms:W3CDTF">2016-03-16T08:53:20Z</dcterms:created>
  <dcterms:modified xsi:type="dcterms:W3CDTF">2016-03-16T08:54:06Z</dcterms:modified>
</cp:coreProperties>
</file>