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5826-4779-4BC4-86E1-8E34EFC26542}" type="datetimeFigureOut">
              <a:rPr lang="it-IT" smtClean="0"/>
              <a:t>15/03/2016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BFC0-C75C-495D-8958-94CE1785FE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1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5826-4779-4BC4-86E1-8E34EFC26542}" type="datetimeFigureOut">
              <a:rPr lang="it-IT" smtClean="0"/>
              <a:t>15/03/2016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BFC0-C75C-495D-8958-94CE1785FE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45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5826-4779-4BC4-86E1-8E34EFC26542}" type="datetimeFigureOut">
              <a:rPr lang="it-IT" smtClean="0"/>
              <a:t>15/03/2016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BFC0-C75C-495D-8958-94CE1785FE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05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5826-4779-4BC4-86E1-8E34EFC26542}" type="datetimeFigureOut">
              <a:rPr lang="it-IT" smtClean="0"/>
              <a:t>15/03/2016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BFC0-C75C-495D-8958-94CE1785FE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27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5826-4779-4BC4-86E1-8E34EFC26542}" type="datetimeFigureOut">
              <a:rPr lang="it-IT" smtClean="0"/>
              <a:t>15/03/2016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BFC0-C75C-495D-8958-94CE1785FE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85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5826-4779-4BC4-86E1-8E34EFC26542}" type="datetimeFigureOut">
              <a:rPr lang="it-IT" smtClean="0"/>
              <a:t>15/03/2016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BFC0-C75C-495D-8958-94CE1785FE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40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5826-4779-4BC4-86E1-8E34EFC26542}" type="datetimeFigureOut">
              <a:rPr lang="it-IT" smtClean="0"/>
              <a:t>15/03/2016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BFC0-C75C-495D-8958-94CE1785FE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57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5826-4779-4BC4-86E1-8E34EFC26542}" type="datetimeFigureOut">
              <a:rPr lang="it-IT" smtClean="0"/>
              <a:t>15/03/2016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BFC0-C75C-495D-8958-94CE1785FE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97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5826-4779-4BC4-86E1-8E34EFC26542}" type="datetimeFigureOut">
              <a:rPr lang="it-IT" smtClean="0"/>
              <a:t>15/03/2016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BFC0-C75C-495D-8958-94CE1785FE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35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5826-4779-4BC4-86E1-8E34EFC26542}" type="datetimeFigureOut">
              <a:rPr lang="it-IT" smtClean="0"/>
              <a:t>15/03/2016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BFC0-C75C-495D-8958-94CE1785FE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5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5826-4779-4BC4-86E1-8E34EFC26542}" type="datetimeFigureOut">
              <a:rPr lang="it-IT" smtClean="0"/>
              <a:t>15/03/2016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BFC0-C75C-495D-8958-94CE1785FE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85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5826-4779-4BC4-86E1-8E34EFC26542}" type="datetimeFigureOut">
              <a:rPr lang="it-IT" smtClean="0"/>
              <a:t>15/03/2016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7BFC0-C75C-495D-8958-94CE1785FE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8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0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9262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" y="9306"/>
            <a:ext cx="9131592" cy="6848694"/>
          </a:xfrm>
        </p:spPr>
      </p:pic>
    </p:spTree>
    <p:extLst>
      <p:ext uri="{BB962C8B-B14F-4D97-AF65-F5344CB8AC3E}">
        <p14:creationId xmlns:p14="http://schemas.microsoft.com/office/powerpoint/2010/main" val="9720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362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" y="1100"/>
            <a:ext cx="9142533" cy="6856900"/>
          </a:xfrm>
        </p:spPr>
      </p:pic>
    </p:spTree>
    <p:extLst>
      <p:ext uri="{BB962C8B-B14F-4D97-AF65-F5344CB8AC3E}">
        <p14:creationId xmlns:p14="http://schemas.microsoft.com/office/powerpoint/2010/main" val="81085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5423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4050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88491" cy="6741368"/>
          </a:xfrm>
        </p:spPr>
      </p:pic>
    </p:spTree>
    <p:extLst>
      <p:ext uri="{BB962C8B-B14F-4D97-AF65-F5344CB8AC3E}">
        <p14:creationId xmlns:p14="http://schemas.microsoft.com/office/powerpoint/2010/main" val="44944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8049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4147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4411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2779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2"/>
            <a:ext cx="9142771" cy="6857078"/>
          </a:xfrm>
        </p:spPr>
      </p:pic>
    </p:spTree>
    <p:extLst>
      <p:ext uri="{BB962C8B-B14F-4D97-AF65-F5344CB8AC3E}">
        <p14:creationId xmlns:p14="http://schemas.microsoft.com/office/powerpoint/2010/main" val="10350230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Presentazione su schermo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2016-03-15T16:46:53Z</dcterms:created>
  <dcterms:modified xsi:type="dcterms:W3CDTF">2016-03-15T16:54:00Z</dcterms:modified>
</cp:coreProperties>
</file>