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57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8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98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35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44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3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18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34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64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65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72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62C3-6F98-4C1B-A080-BD91E995492A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07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F62C3-6F98-4C1B-A080-BD91E995492A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98DAF-B5CA-46C9-8769-A57DA6A1ED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7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495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02"/>
            <a:ext cx="9127329" cy="6845497"/>
          </a:xfrm>
        </p:spPr>
      </p:pic>
    </p:spTree>
    <p:extLst>
      <p:ext uri="{BB962C8B-B14F-4D97-AF65-F5344CB8AC3E}">
        <p14:creationId xmlns:p14="http://schemas.microsoft.com/office/powerpoint/2010/main" val="327924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9311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5" y="9164"/>
            <a:ext cx="9131782" cy="6848836"/>
          </a:xfrm>
        </p:spPr>
      </p:pic>
    </p:spTree>
    <p:extLst>
      <p:ext uri="{BB962C8B-B14F-4D97-AF65-F5344CB8AC3E}">
        <p14:creationId xmlns:p14="http://schemas.microsoft.com/office/powerpoint/2010/main" val="175310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34"/>
            <a:ext cx="9129555" cy="6847166"/>
          </a:xfrm>
        </p:spPr>
      </p:pic>
    </p:spTree>
    <p:extLst>
      <p:ext uri="{BB962C8B-B14F-4D97-AF65-F5344CB8AC3E}">
        <p14:creationId xmlns:p14="http://schemas.microsoft.com/office/powerpoint/2010/main" val="243344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4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1416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37936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89987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64"/>
            <a:ext cx="9131781" cy="6848836"/>
          </a:xfrm>
        </p:spPr>
      </p:pic>
    </p:spTree>
    <p:extLst>
      <p:ext uri="{BB962C8B-B14F-4D97-AF65-F5344CB8AC3E}">
        <p14:creationId xmlns:p14="http://schemas.microsoft.com/office/powerpoint/2010/main" val="413760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9" y="17512"/>
            <a:ext cx="9253174" cy="6939880"/>
          </a:xfrm>
        </p:spPr>
      </p:pic>
    </p:spTree>
    <p:extLst>
      <p:ext uri="{BB962C8B-B14F-4D97-AF65-F5344CB8AC3E}">
        <p14:creationId xmlns:p14="http://schemas.microsoft.com/office/powerpoint/2010/main" val="2657833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566"/>
            <a:ext cx="9107245" cy="6830434"/>
          </a:xfrm>
        </p:spPr>
      </p:pic>
    </p:spTree>
    <p:extLst>
      <p:ext uri="{BB962C8B-B14F-4D97-AF65-F5344CB8AC3E}">
        <p14:creationId xmlns:p14="http://schemas.microsoft.com/office/powerpoint/2010/main" val="131644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24"/>
            <a:ext cx="9136233" cy="6852175"/>
          </a:xfrm>
        </p:spPr>
      </p:pic>
    </p:spTree>
    <p:extLst>
      <p:ext uri="{BB962C8B-B14F-4D97-AF65-F5344CB8AC3E}">
        <p14:creationId xmlns:p14="http://schemas.microsoft.com/office/powerpoint/2010/main" val="1984377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34"/>
            <a:ext cx="9129555" cy="6847166"/>
          </a:xfrm>
        </p:spPr>
      </p:pic>
    </p:spTree>
    <p:extLst>
      <p:ext uri="{BB962C8B-B14F-4D97-AF65-F5344CB8AC3E}">
        <p14:creationId xmlns:p14="http://schemas.microsoft.com/office/powerpoint/2010/main" val="149823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" y="12502"/>
            <a:ext cx="9127329" cy="6845497"/>
          </a:xfrm>
        </p:spPr>
      </p:pic>
    </p:spTree>
    <p:extLst>
      <p:ext uri="{BB962C8B-B14F-4D97-AF65-F5344CB8AC3E}">
        <p14:creationId xmlns:p14="http://schemas.microsoft.com/office/powerpoint/2010/main" val="208530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6523" cy="6957392"/>
          </a:xfrm>
        </p:spPr>
      </p:pic>
    </p:spTree>
    <p:extLst>
      <p:ext uri="{BB962C8B-B14F-4D97-AF65-F5344CB8AC3E}">
        <p14:creationId xmlns:p14="http://schemas.microsoft.com/office/powerpoint/2010/main" val="199773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10871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7658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48514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19659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319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43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138"/>
            <a:ext cx="9162849" cy="6872137"/>
          </a:xfrm>
        </p:spPr>
      </p:pic>
    </p:spTree>
    <p:extLst>
      <p:ext uri="{BB962C8B-B14F-4D97-AF65-F5344CB8AC3E}">
        <p14:creationId xmlns:p14="http://schemas.microsoft.com/office/powerpoint/2010/main" val="153062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72"/>
            <a:ext cx="9125103" cy="6843827"/>
          </a:xfrm>
        </p:spPr>
      </p:pic>
    </p:spTree>
    <p:extLst>
      <p:ext uri="{BB962C8B-B14F-4D97-AF65-F5344CB8AC3E}">
        <p14:creationId xmlns:p14="http://schemas.microsoft.com/office/powerpoint/2010/main" val="195790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2"/>
            <a:ext cx="9136184" cy="6852138"/>
          </a:xfrm>
        </p:spPr>
      </p:pic>
    </p:spTree>
    <p:extLst>
      <p:ext uri="{BB962C8B-B14F-4D97-AF65-F5344CB8AC3E}">
        <p14:creationId xmlns:p14="http://schemas.microsoft.com/office/powerpoint/2010/main" val="420985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798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720"/>
            <a:ext cx="9187625" cy="6890719"/>
          </a:xfrm>
        </p:spPr>
      </p:pic>
    </p:spTree>
    <p:extLst>
      <p:ext uri="{BB962C8B-B14F-4D97-AF65-F5344CB8AC3E}">
        <p14:creationId xmlns:p14="http://schemas.microsoft.com/office/powerpoint/2010/main" val="44632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34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51413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Presentazione su schermo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2016-03-18T22:54:12Z</dcterms:created>
  <dcterms:modified xsi:type="dcterms:W3CDTF">2016-03-18T22:56:45Z</dcterms:modified>
</cp:coreProperties>
</file>