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79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4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214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37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11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39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94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3949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338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5732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992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82B3B-C9DB-4316-8587-C4E618CA1D1E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0ED08-1537-40DD-93E5-C30993EC25A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749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73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20604"/>
            <a:ext cx="9116527" cy="6837396"/>
          </a:xfrm>
        </p:spPr>
      </p:pic>
    </p:spTree>
    <p:extLst>
      <p:ext uri="{BB962C8B-B14F-4D97-AF65-F5344CB8AC3E}">
        <p14:creationId xmlns:p14="http://schemas.microsoft.com/office/powerpoint/2010/main" val="924371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47"/>
            <a:ext cx="9168062" cy="6876047"/>
          </a:xfrm>
        </p:spPr>
      </p:pic>
    </p:spTree>
    <p:extLst>
      <p:ext uri="{BB962C8B-B14F-4D97-AF65-F5344CB8AC3E}">
        <p14:creationId xmlns:p14="http://schemas.microsoft.com/office/powerpoint/2010/main" val="93263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0445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2908566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614484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2467" cy="6946851"/>
          </a:xfrm>
        </p:spPr>
      </p:pic>
    </p:spTree>
    <p:extLst>
      <p:ext uri="{BB962C8B-B14F-4D97-AF65-F5344CB8AC3E}">
        <p14:creationId xmlns:p14="http://schemas.microsoft.com/office/powerpoint/2010/main" val="3271343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9585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228659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8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048227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32693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2"/>
            <a:ext cx="9142770" cy="6857078"/>
          </a:xfrm>
        </p:spPr>
      </p:pic>
    </p:spTree>
    <p:extLst>
      <p:ext uri="{BB962C8B-B14F-4D97-AF65-F5344CB8AC3E}">
        <p14:creationId xmlns:p14="http://schemas.microsoft.com/office/powerpoint/2010/main" val="38843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1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2795360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73"/>
            <a:ext cx="9175830" cy="6881873"/>
          </a:xfrm>
        </p:spPr>
      </p:pic>
    </p:spTree>
    <p:extLst>
      <p:ext uri="{BB962C8B-B14F-4D97-AF65-F5344CB8AC3E}">
        <p14:creationId xmlns:p14="http://schemas.microsoft.com/office/powerpoint/2010/main" val="473939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22350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47671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67899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"/>
            <a:ext cx="9139123" cy="6854343"/>
          </a:xfrm>
        </p:spPr>
      </p:pic>
    </p:spTree>
    <p:extLst>
      <p:ext uri="{BB962C8B-B14F-4D97-AF65-F5344CB8AC3E}">
        <p14:creationId xmlns:p14="http://schemas.microsoft.com/office/powerpoint/2010/main" val="1394566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0369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" name="Segnaposto contenuto 1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25"/>
            <a:ext cx="9168299" cy="6876225"/>
          </a:xfrm>
        </p:spPr>
      </p:pic>
    </p:spTree>
    <p:extLst>
      <p:ext uri="{BB962C8B-B14F-4D97-AF65-F5344CB8AC3E}">
        <p14:creationId xmlns:p14="http://schemas.microsoft.com/office/powerpoint/2010/main" val="3419204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993"/>
            <a:ext cx="9190657" cy="6892993"/>
          </a:xfrm>
        </p:spPr>
      </p:pic>
    </p:spTree>
    <p:extLst>
      <p:ext uri="{BB962C8B-B14F-4D97-AF65-F5344CB8AC3E}">
        <p14:creationId xmlns:p14="http://schemas.microsoft.com/office/powerpoint/2010/main" val="4280647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" y="34102"/>
            <a:ext cx="9098530" cy="6823898"/>
          </a:xfrm>
        </p:spPr>
      </p:pic>
    </p:spTree>
    <p:extLst>
      <p:ext uri="{BB962C8B-B14F-4D97-AF65-F5344CB8AC3E}">
        <p14:creationId xmlns:p14="http://schemas.microsoft.com/office/powerpoint/2010/main" val="174266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8"/>
            <a:ext cx="9105349" cy="6829012"/>
          </a:xfrm>
        </p:spPr>
      </p:pic>
    </p:spTree>
    <p:extLst>
      <p:ext uri="{BB962C8B-B14F-4D97-AF65-F5344CB8AC3E}">
        <p14:creationId xmlns:p14="http://schemas.microsoft.com/office/powerpoint/2010/main" val="369562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" y="47894"/>
            <a:ext cx="9121013" cy="6840760"/>
          </a:xfrm>
        </p:spPr>
      </p:pic>
    </p:spTree>
    <p:extLst>
      <p:ext uri="{BB962C8B-B14F-4D97-AF65-F5344CB8AC3E}">
        <p14:creationId xmlns:p14="http://schemas.microsoft.com/office/powerpoint/2010/main" val="62791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171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"/>
            <a:ext cx="5142540" cy="6856721"/>
          </a:xfrm>
        </p:spPr>
      </p:pic>
    </p:spTree>
    <p:extLst>
      <p:ext uri="{BB962C8B-B14F-4D97-AF65-F5344CB8AC3E}">
        <p14:creationId xmlns:p14="http://schemas.microsoft.com/office/powerpoint/2010/main" val="3258325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8064" cy="6864086"/>
          </a:xfrm>
        </p:spPr>
      </p:pic>
    </p:spTree>
    <p:extLst>
      <p:ext uri="{BB962C8B-B14F-4D97-AF65-F5344CB8AC3E}">
        <p14:creationId xmlns:p14="http://schemas.microsoft.com/office/powerpoint/2010/main" val="1904198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64238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00"/>
            <a:ext cx="5142675" cy="6856900"/>
          </a:xfrm>
        </p:spPr>
      </p:pic>
    </p:spTree>
    <p:extLst>
      <p:ext uri="{BB962C8B-B14F-4D97-AF65-F5344CB8AC3E}">
        <p14:creationId xmlns:p14="http://schemas.microsoft.com/office/powerpoint/2010/main" val="1427305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6571"/>
            <a:ext cx="9135238" cy="6851429"/>
          </a:xfrm>
        </p:spPr>
      </p:pic>
    </p:spTree>
    <p:extLst>
      <p:ext uri="{BB962C8B-B14F-4D97-AF65-F5344CB8AC3E}">
        <p14:creationId xmlns:p14="http://schemas.microsoft.com/office/powerpoint/2010/main" val="3371331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92848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250139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605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179507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87"/>
            <a:ext cx="9179715" cy="6884787"/>
          </a:xfrm>
        </p:spPr>
      </p:pic>
    </p:spTree>
    <p:extLst>
      <p:ext uri="{BB962C8B-B14F-4D97-AF65-F5344CB8AC3E}">
        <p14:creationId xmlns:p14="http://schemas.microsoft.com/office/powerpoint/2010/main" val="3221347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85416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099661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658619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36974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009308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0230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320"/>
            <a:ext cx="9217023" cy="6912768"/>
          </a:xfrm>
        </p:spPr>
      </p:pic>
    </p:spTree>
    <p:extLst>
      <p:ext uri="{BB962C8B-B14F-4D97-AF65-F5344CB8AC3E}">
        <p14:creationId xmlns:p14="http://schemas.microsoft.com/office/powerpoint/2010/main" val="3965956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9337041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898207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4" y="12398"/>
            <a:ext cx="5134201" cy="6845602"/>
          </a:xfrm>
        </p:spPr>
      </p:pic>
    </p:spTree>
    <p:extLst>
      <p:ext uri="{BB962C8B-B14F-4D97-AF65-F5344CB8AC3E}">
        <p14:creationId xmlns:p14="http://schemas.microsoft.com/office/powerpoint/2010/main" val="574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28091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8"/>
            <a:ext cx="9150063" cy="6862548"/>
          </a:xfrm>
        </p:spPr>
      </p:pic>
    </p:spTree>
    <p:extLst>
      <p:ext uri="{BB962C8B-B14F-4D97-AF65-F5344CB8AC3E}">
        <p14:creationId xmlns:p14="http://schemas.microsoft.com/office/powerpoint/2010/main" val="38019791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6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7820978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" y="15133"/>
            <a:ext cx="9123822" cy="6842867"/>
          </a:xfrm>
        </p:spPr>
      </p:pic>
    </p:spTree>
    <p:extLst>
      <p:ext uri="{BB962C8B-B14F-4D97-AF65-F5344CB8AC3E}">
        <p14:creationId xmlns:p14="http://schemas.microsoft.com/office/powerpoint/2010/main" val="2302725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4499931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6571"/>
            <a:ext cx="9135238" cy="6851429"/>
          </a:xfrm>
        </p:spPr>
      </p:pic>
    </p:spTree>
    <p:extLst>
      <p:ext uri="{BB962C8B-B14F-4D97-AF65-F5344CB8AC3E}">
        <p14:creationId xmlns:p14="http://schemas.microsoft.com/office/powerpoint/2010/main" val="26690084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-32257"/>
            <a:ext cx="9187009" cy="6890257"/>
          </a:xfrm>
        </p:spPr>
      </p:pic>
    </p:spTree>
    <p:extLst>
      <p:ext uri="{BB962C8B-B14F-4D97-AF65-F5344CB8AC3E}">
        <p14:creationId xmlns:p14="http://schemas.microsoft.com/office/powerpoint/2010/main" val="199896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29683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1811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577725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3378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917979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55600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" y="31545"/>
            <a:ext cx="5119841" cy="6826455"/>
          </a:xfrm>
        </p:spPr>
      </p:pic>
    </p:spTree>
    <p:extLst>
      <p:ext uri="{BB962C8B-B14F-4D97-AF65-F5344CB8AC3E}">
        <p14:creationId xmlns:p14="http://schemas.microsoft.com/office/powerpoint/2010/main" val="4276073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09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5266751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Presentazione su schermo (4:3)</PresentationFormat>
  <Paragraphs>0</Paragraphs>
  <Slides>61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5</cp:revision>
  <dcterms:created xsi:type="dcterms:W3CDTF">2016-03-16T05:45:50Z</dcterms:created>
  <dcterms:modified xsi:type="dcterms:W3CDTF">2016-03-16T07:40:08Z</dcterms:modified>
</cp:coreProperties>
</file>