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24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52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92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62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13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3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99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0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95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51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97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BF8D9-9356-4C1F-8730-1A6E99A8755A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2FDBF-9D62-4BDC-808B-ADC94EE12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80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" y="25606"/>
            <a:ext cx="9109859" cy="68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2798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8001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1"/>
            <a:ext cx="9139785" cy="6854839"/>
          </a:xfrm>
        </p:spPr>
      </p:pic>
    </p:spTree>
    <p:extLst>
      <p:ext uri="{BB962C8B-B14F-4D97-AF65-F5344CB8AC3E}">
        <p14:creationId xmlns:p14="http://schemas.microsoft.com/office/powerpoint/2010/main" val="3877742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52527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44"/>
            <a:ext cx="9179525" cy="6884644"/>
          </a:xfrm>
        </p:spPr>
      </p:pic>
    </p:spTree>
    <p:extLst>
      <p:ext uri="{BB962C8B-B14F-4D97-AF65-F5344CB8AC3E}">
        <p14:creationId xmlns:p14="http://schemas.microsoft.com/office/powerpoint/2010/main" val="4214472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" y="3161"/>
            <a:ext cx="9139785" cy="6854839"/>
          </a:xfrm>
        </p:spPr>
      </p:pic>
    </p:spTree>
    <p:extLst>
      <p:ext uri="{BB962C8B-B14F-4D97-AF65-F5344CB8AC3E}">
        <p14:creationId xmlns:p14="http://schemas.microsoft.com/office/powerpoint/2010/main" val="4103479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8"/>
            <a:ext cx="9108949" cy="6831712"/>
          </a:xfrm>
        </p:spPr>
      </p:pic>
    </p:spTree>
    <p:extLst>
      <p:ext uri="{BB962C8B-B14F-4D97-AF65-F5344CB8AC3E}">
        <p14:creationId xmlns:p14="http://schemas.microsoft.com/office/powerpoint/2010/main" val="358683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9286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23250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2420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3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-11618"/>
            <a:ext cx="9159490" cy="6869618"/>
          </a:xfrm>
        </p:spPr>
      </p:pic>
    </p:spTree>
    <p:extLst>
      <p:ext uri="{BB962C8B-B14F-4D97-AF65-F5344CB8AC3E}">
        <p14:creationId xmlns:p14="http://schemas.microsoft.com/office/powerpoint/2010/main" val="1652988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98807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71327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9"/>
            <a:ext cx="9147411" cy="6860559"/>
          </a:xfrm>
        </p:spPr>
      </p:pic>
    </p:spTree>
    <p:extLst>
      <p:ext uri="{BB962C8B-B14F-4D97-AF65-F5344CB8AC3E}">
        <p14:creationId xmlns:p14="http://schemas.microsoft.com/office/powerpoint/2010/main" val="382225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352379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7"/>
            <a:ext cx="9154089" cy="6865567"/>
          </a:xfrm>
        </p:spPr>
      </p:pic>
    </p:spTree>
    <p:extLst>
      <p:ext uri="{BB962C8B-B14F-4D97-AF65-F5344CB8AC3E}">
        <p14:creationId xmlns:p14="http://schemas.microsoft.com/office/powerpoint/2010/main" val="86186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10" y="13178"/>
            <a:ext cx="9126429" cy="6844822"/>
          </a:xfrm>
        </p:spPr>
      </p:pic>
    </p:spTree>
    <p:extLst>
      <p:ext uri="{BB962C8B-B14F-4D97-AF65-F5344CB8AC3E}">
        <p14:creationId xmlns:p14="http://schemas.microsoft.com/office/powerpoint/2010/main" val="3653397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51486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7025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6"/>
            <a:ext cx="9166167" cy="6874626"/>
          </a:xfrm>
        </p:spPr>
      </p:pic>
    </p:spTree>
    <p:extLst>
      <p:ext uri="{BB962C8B-B14F-4D97-AF65-F5344CB8AC3E}">
        <p14:creationId xmlns:p14="http://schemas.microsoft.com/office/powerpoint/2010/main" val="327515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" y="11509"/>
            <a:ext cx="9128654" cy="6846491"/>
          </a:xfrm>
        </p:spPr>
      </p:pic>
    </p:spTree>
    <p:extLst>
      <p:ext uri="{BB962C8B-B14F-4D97-AF65-F5344CB8AC3E}">
        <p14:creationId xmlns:p14="http://schemas.microsoft.com/office/powerpoint/2010/main" val="37183222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Presentazione su schermo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2016-03-17T21:05:16Z</dcterms:created>
  <dcterms:modified xsi:type="dcterms:W3CDTF">2016-03-18T08:06:03Z</dcterms:modified>
</cp:coreProperties>
</file>