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4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6E69-12EE-48D3-8C71-1E3CD3C43AF9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E336-B19F-4816-8D53-1E531B731F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25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6E69-12EE-48D3-8C71-1E3CD3C43AF9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E336-B19F-4816-8D53-1E531B731F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127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6E69-12EE-48D3-8C71-1E3CD3C43AF9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E336-B19F-4816-8D53-1E531B731F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81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6E69-12EE-48D3-8C71-1E3CD3C43AF9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E336-B19F-4816-8D53-1E531B731F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06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6E69-12EE-48D3-8C71-1E3CD3C43AF9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E336-B19F-4816-8D53-1E531B731F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033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6E69-12EE-48D3-8C71-1E3CD3C43AF9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E336-B19F-4816-8D53-1E531B731F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22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6E69-12EE-48D3-8C71-1E3CD3C43AF9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E336-B19F-4816-8D53-1E531B731F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373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6E69-12EE-48D3-8C71-1E3CD3C43AF9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E336-B19F-4816-8D53-1E531B731F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589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6E69-12EE-48D3-8C71-1E3CD3C43AF9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E336-B19F-4816-8D53-1E531B731F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81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6E69-12EE-48D3-8C71-1E3CD3C43AF9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E336-B19F-4816-8D53-1E531B731F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76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6E69-12EE-48D3-8C71-1E3CD3C43AF9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FE336-B19F-4816-8D53-1E531B731F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0724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B6E69-12EE-48D3-8C71-1E3CD3C43AF9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FE336-B19F-4816-8D53-1E531B731F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85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89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41892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0"/>
            <a:ext cx="9134879" cy="6851160"/>
          </a:xfrm>
        </p:spPr>
      </p:pic>
    </p:spTree>
    <p:extLst>
      <p:ext uri="{BB962C8B-B14F-4D97-AF65-F5344CB8AC3E}">
        <p14:creationId xmlns:p14="http://schemas.microsoft.com/office/powerpoint/2010/main" val="561439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56011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422691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84"/>
            <a:ext cx="9150111" cy="6862584"/>
          </a:xfrm>
        </p:spPr>
      </p:pic>
    </p:spTree>
    <p:extLst>
      <p:ext uri="{BB962C8B-B14F-4D97-AF65-F5344CB8AC3E}">
        <p14:creationId xmlns:p14="http://schemas.microsoft.com/office/powerpoint/2010/main" val="2965334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04"/>
            <a:ext cx="9104394" cy="6828296"/>
          </a:xfrm>
        </p:spPr>
      </p:pic>
    </p:spTree>
    <p:extLst>
      <p:ext uri="{BB962C8B-B14F-4D97-AF65-F5344CB8AC3E}">
        <p14:creationId xmlns:p14="http://schemas.microsoft.com/office/powerpoint/2010/main" val="2853856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4875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9127253" cy="6845440"/>
          </a:xfrm>
        </p:spPr>
      </p:pic>
    </p:spTree>
    <p:extLst>
      <p:ext uri="{BB962C8B-B14F-4D97-AF65-F5344CB8AC3E}">
        <p14:creationId xmlns:p14="http://schemas.microsoft.com/office/powerpoint/2010/main" val="2903528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1240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0012" y="876887"/>
            <a:ext cx="6960096" cy="5220072"/>
          </a:xfrm>
        </p:spPr>
      </p:pic>
    </p:spTree>
    <p:extLst>
      <p:ext uri="{BB962C8B-B14F-4D97-AF65-F5344CB8AC3E}">
        <p14:creationId xmlns:p14="http://schemas.microsoft.com/office/powerpoint/2010/main" val="1103326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0" y="3408"/>
            <a:ext cx="9560010" cy="7170008"/>
          </a:xfrm>
        </p:spPr>
      </p:pic>
    </p:spTree>
    <p:extLst>
      <p:ext uri="{BB962C8B-B14F-4D97-AF65-F5344CB8AC3E}">
        <p14:creationId xmlns:p14="http://schemas.microsoft.com/office/powerpoint/2010/main" val="767268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86417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70490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76"/>
            <a:ext cx="9177567" cy="6883176"/>
          </a:xfrm>
        </p:spPr>
      </p:pic>
    </p:spTree>
    <p:extLst>
      <p:ext uri="{BB962C8B-B14F-4D97-AF65-F5344CB8AC3E}">
        <p14:creationId xmlns:p14="http://schemas.microsoft.com/office/powerpoint/2010/main" val="1445457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160318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2"/>
            <a:ext cx="9130303" cy="6847728"/>
          </a:xfrm>
        </p:spPr>
      </p:pic>
    </p:spTree>
    <p:extLst>
      <p:ext uri="{BB962C8B-B14F-4D97-AF65-F5344CB8AC3E}">
        <p14:creationId xmlns:p14="http://schemas.microsoft.com/office/powerpoint/2010/main" val="3400436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4310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24111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" y="26272"/>
            <a:ext cx="9108970" cy="6831728"/>
          </a:xfrm>
        </p:spPr>
      </p:pic>
    </p:spTree>
    <p:extLst>
      <p:ext uri="{BB962C8B-B14F-4D97-AF65-F5344CB8AC3E}">
        <p14:creationId xmlns:p14="http://schemas.microsoft.com/office/powerpoint/2010/main" val="3230922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7906226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Presentazione su schermo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2016-03-17T16:50:01Z</dcterms:created>
  <dcterms:modified xsi:type="dcterms:W3CDTF">2016-03-18T08:48:50Z</dcterms:modified>
</cp:coreProperties>
</file>