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389" r:id="rId6"/>
    <p:sldId id="390" r:id="rId7"/>
    <p:sldId id="391" r:id="rId8"/>
    <p:sldId id="392" r:id="rId9"/>
    <p:sldId id="420" r:id="rId10"/>
    <p:sldId id="421" r:id="rId11"/>
    <p:sldId id="422" r:id="rId12"/>
    <p:sldId id="423" r:id="rId13"/>
    <p:sldId id="424" r:id="rId14"/>
    <p:sldId id="430" r:id="rId15"/>
    <p:sldId id="431" r:id="rId16"/>
    <p:sldId id="432" r:id="rId17"/>
    <p:sldId id="433" r:id="rId18"/>
    <p:sldId id="434" r:id="rId19"/>
    <p:sldId id="435" r:id="rId20"/>
    <p:sldId id="436" r:id="rId21"/>
    <p:sldId id="437" r:id="rId22"/>
    <p:sldId id="438" r:id="rId23"/>
    <p:sldId id="439" r:id="rId24"/>
    <p:sldId id="440" r:id="rId25"/>
    <p:sldId id="425" r:id="rId26"/>
    <p:sldId id="426" r:id="rId27"/>
    <p:sldId id="427" r:id="rId28"/>
    <p:sldId id="428" r:id="rId29"/>
    <p:sldId id="429" r:id="rId30"/>
    <p:sldId id="417" r:id="rId31"/>
    <p:sldId id="418" r:id="rId32"/>
    <p:sldId id="419" r:id="rId33"/>
    <p:sldId id="402" r:id="rId34"/>
    <p:sldId id="403" r:id="rId35"/>
    <p:sldId id="404" r:id="rId36"/>
    <p:sldId id="405" r:id="rId37"/>
    <p:sldId id="406" r:id="rId38"/>
    <p:sldId id="416" r:id="rId39"/>
    <p:sldId id="408" r:id="rId40"/>
    <p:sldId id="409" r:id="rId41"/>
    <p:sldId id="410" r:id="rId42"/>
    <p:sldId id="411" r:id="rId43"/>
    <p:sldId id="412" r:id="rId44"/>
    <p:sldId id="413" r:id="rId45"/>
    <p:sldId id="414" r:id="rId46"/>
    <p:sldId id="415" r:id="rId47"/>
    <p:sldId id="407" r:id="rId48"/>
    <p:sldId id="393" r:id="rId49"/>
    <p:sldId id="394" r:id="rId50"/>
    <p:sldId id="395" r:id="rId51"/>
    <p:sldId id="396" r:id="rId52"/>
    <p:sldId id="397" r:id="rId53"/>
    <p:sldId id="398" r:id="rId54"/>
    <p:sldId id="399" r:id="rId55"/>
    <p:sldId id="400" r:id="rId56"/>
    <p:sldId id="401" r:id="rId57"/>
    <p:sldId id="360" r:id="rId58"/>
    <p:sldId id="361" r:id="rId59"/>
    <p:sldId id="362" r:id="rId60"/>
    <p:sldId id="363" r:id="rId61"/>
    <p:sldId id="364" r:id="rId6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4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A9D46-D066-43D6-B42C-787823F3F6F6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BEF5F-9093-49BF-9A63-1E3163D06A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81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A9D46-D066-43D6-B42C-787823F3F6F6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BEF5F-9093-49BF-9A63-1E3163D06A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2689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A9D46-D066-43D6-B42C-787823F3F6F6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BEF5F-9093-49BF-9A63-1E3163D06A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8759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A9D46-D066-43D6-B42C-787823F3F6F6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BEF5F-9093-49BF-9A63-1E3163D06A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7748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A9D46-D066-43D6-B42C-787823F3F6F6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BEF5F-9093-49BF-9A63-1E3163D06A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6282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A9D46-D066-43D6-B42C-787823F3F6F6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BEF5F-9093-49BF-9A63-1E3163D06A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0023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A9D46-D066-43D6-B42C-787823F3F6F6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BEF5F-9093-49BF-9A63-1E3163D06A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365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A9D46-D066-43D6-B42C-787823F3F6F6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BEF5F-9093-49BF-9A63-1E3163D06A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2188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A9D46-D066-43D6-B42C-787823F3F6F6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BEF5F-9093-49BF-9A63-1E3163D06A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5395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A9D46-D066-43D6-B42C-787823F3F6F6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BEF5F-9093-49BF-9A63-1E3163D06A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0689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A9D46-D066-43D6-B42C-787823F3F6F6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BEF5F-9093-49BF-9A63-1E3163D06A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3897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A9D46-D066-43D6-B42C-787823F3F6F6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BEF5F-9093-49BF-9A63-1E3163D06A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2470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066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390973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12"/>
            <a:ext cx="9120650" cy="6840488"/>
          </a:xfrm>
        </p:spPr>
      </p:pic>
    </p:spTree>
    <p:extLst>
      <p:ext uri="{BB962C8B-B14F-4D97-AF65-F5344CB8AC3E}">
        <p14:creationId xmlns:p14="http://schemas.microsoft.com/office/powerpoint/2010/main" val="2124358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406733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984335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59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973258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" y="3836"/>
            <a:ext cx="9138885" cy="6854164"/>
          </a:xfrm>
        </p:spPr>
      </p:pic>
    </p:spTree>
    <p:extLst>
      <p:ext uri="{BB962C8B-B14F-4D97-AF65-F5344CB8AC3E}">
        <p14:creationId xmlns:p14="http://schemas.microsoft.com/office/powerpoint/2010/main" val="4035125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617798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341742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460401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8"/>
            <a:ext cx="9137655" cy="6853242"/>
          </a:xfrm>
        </p:spPr>
      </p:pic>
    </p:spTree>
    <p:extLst>
      <p:ext uri="{BB962C8B-B14F-4D97-AF65-F5344CB8AC3E}">
        <p14:creationId xmlns:p14="http://schemas.microsoft.com/office/powerpoint/2010/main" val="126147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851463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98821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0"/>
            <a:ext cx="9142533" cy="6856900"/>
          </a:xfrm>
        </p:spPr>
      </p:pic>
    </p:spTree>
    <p:extLst>
      <p:ext uri="{BB962C8B-B14F-4D97-AF65-F5344CB8AC3E}">
        <p14:creationId xmlns:p14="http://schemas.microsoft.com/office/powerpoint/2010/main" val="686393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946166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06"/>
            <a:ext cx="9131591" cy="6848694"/>
          </a:xfrm>
        </p:spPr>
      </p:pic>
    </p:spTree>
    <p:extLst>
      <p:ext uri="{BB962C8B-B14F-4D97-AF65-F5344CB8AC3E}">
        <p14:creationId xmlns:p14="http://schemas.microsoft.com/office/powerpoint/2010/main" val="38627772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49075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28951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3479063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6787472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544567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67" y="3301"/>
            <a:ext cx="5141024" cy="6854699"/>
          </a:xfrm>
        </p:spPr>
      </p:pic>
    </p:spTree>
    <p:extLst>
      <p:ext uri="{BB962C8B-B14F-4D97-AF65-F5344CB8AC3E}">
        <p14:creationId xmlns:p14="http://schemas.microsoft.com/office/powerpoint/2010/main" val="291502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76522" cy="6957392"/>
          </a:xfrm>
        </p:spPr>
      </p:pic>
    </p:spTree>
    <p:extLst>
      <p:ext uri="{BB962C8B-B14F-4D97-AF65-F5344CB8AC3E}">
        <p14:creationId xmlns:p14="http://schemas.microsoft.com/office/powerpoint/2010/main" val="32554852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76522" cy="6957392"/>
          </a:xfrm>
        </p:spPr>
      </p:pic>
    </p:spTree>
    <p:extLst>
      <p:ext uri="{BB962C8B-B14F-4D97-AF65-F5344CB8AC3E}">
        <p14:creationId xmlns:p14="http://schemas.microsoft.com/office/powerpoint/2010/main" val="14081454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6168518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8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39615519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0972494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6070778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" y="17512"/>
            <a:ext cx="9120650" cy="6840488"/>
          </a:xfrm>
        </p:spPr>
      </p:pic>
    </p:spTree>
    <p:extLst>
      <p:ext uri="{BB962C8B-B14F-4D97-AF65-F5344CB8AC3E}">
        <p14:creationId xmlns:p14="http://schemas.microsoft.com/office/powerpoint/2010/main" val="18155807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70013" y="870012"/>
            <a:ext cx="6960096" cy="5220072"/>
          </a:xfrm>
        </p:spPr>
      </p:pic>
    </p:spTree>
    <p:extLst>
      <p:ext uri="{BB962C8B-B14F-4D97-AF65-F5344CB8AC3E}">
        <p14:creationId xmlns:p14="http://schemas.microsoft.com/office/powerpoint/2010/main" val="6745509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43"/>
            <a:ext cx="9110609" cy="6832957"/>
          </a:xfrm>
        </p:spPr>
      </p:pic>
    </p:spTree>
    <p:extLst>
      <p:ext uri="{BB962C8B-B14F-4D97-AF65-F5344CB8AC3E}">
        <p14:creationId xmlns:p14="http://schemas.microsoft.com/office/powerpoint/2010/main" val="38140726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079839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40"/>
            <a:ext cx="5076056" cy="6768075"/>
          </a:xfrm>
        </p:spPr>
      </p:pic>
    </p:spTree>
    <p:extLst>
      <p:ext uri="{BB962C8B-B14F-4D97-AF65-F5344CB8AC3E}">
        <p14:creationId xmlns:p14="http://schemas.microsoft.com/office/powerpoint/2010/main" val="33995192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32307364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8064" cy="6864086"/>
          </a:xfrm>
        </p:spPr>
      </p:pic>
    </p:spTree>
    <p:extLst>
      <p:ext uri="{BB962C8B-B14F-4D97-AF65-F5344CB8AC3E}">
        <p14:creationId xmlns:p14="http://schemas.microsoft.com/office/powerpoint/2010/main" val="35710818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24" y="0"/>
            <a:ext cx="5103480" cy="6804641"/>
          </a:xfrm>
        </p:spPr>
      </p:pic>
    </p:spTree>
    <p:extLst>
      <p:ext uri="{BB962C8B-B14F-4D97-AF65-F5344CB8AC3E}">
        <p14:creationId xmlns:p14="http://schemas.microsoft.com/office/powerpoint/2010/main" val="26620238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52" y="-6112"/>
            <a:ext cx="5105008" cy="6806678"/>
          </a:xfrm>
        </p:spPr>
      </p:pic>
    </p:spTree>
    <p:extLst>
      <p:ext uri="{BB962C8B-B14F-4D97-AF65-F5344CB8AC3E}">
        <p14:creationId xmlns:p14="http://schemas.microsoft.com/office/powerpoint/2010/main" val="40149354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" y="30088"/>
            <a:ext cx="5139288" cy="6852385"/>
          </a:xfrm>
        </p:spPr>
      </p:pic>
    </p:spTree>
    <p:extLst>
      <p:ext uri="{BB962C8B-B14F-4D97-AF65-F5344CB8AC3E}">
        <p14:creationId xmlns:p14="http://schemas.microsoft.com/office/powerpoint/2010/main" val="28009466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6302639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33811073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9976324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8"/>
            <a:ext cx="9124202" cy="6843152"/>
          </a:xfrm>
        </p:spPr>
      </p:pic>
    </p:spTree>
    <p:extLst>
      <p:ext uri="{BB962C8B-B14F-4D97-AF65-F5344CB8AC3E}">
        <p14:creationId xmlns:p14="http://schemas.microsoft.com/office/powerpoint/2010/main" val="423619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40850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2723948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4668049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5840155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84" y="-6872"/>
            <a:ext cx="9153162" cy="6864872"/>
          </a:xfrm>
        </p:spPr>
      </p:pic>
    </p:spTree>
    <p:extLst>
      <p:ext uri="{BB962C8B-B14F-4D97-AF65-F5344CB8AC3E}">
        <p14:creationId xmlns:p14="http://schemas.microsoft.com/office/powerpoint/2010/main" val="1379328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3847096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784959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8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8205961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8"/>
            <a:ext cx="9124202" cy="6843152"/>
          </a:xfrm>
        </p:spPr>
      </p:pic>
    </p:spTree>
    <p:extLst>
      <p:ext uri="{BB962C8B-B14F-4D97-AF65-F5344CB8AC3E}">
        <p14:creationId xmlns:p14="http://schemas.microsoft.com/office/powerpoint/2010/main" val="423619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332487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15687184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851897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02"/>
            <a:ext cx="9134663" cy="6850998"/>
          </a:xfrm>
        </p:spPr>
      </p:pic>
    </p:spTree>
    <p:extLst>
      <p:ext uri="{BB962C8B-B14F-4D97-AF65-F5344CB8AC3E}">
        <p14:creationId xmlns:p14="http://schemas.microsoft.com/office/powerpoint/2010/main" val="9005176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960"/>
            <a:ext cx="9171946" cy="6878960"/>
          </a:xfrm>
        </p:spPr>
      </p:pic>
    </p:spTree>
    <p:extLst>
      <p:ext uri="{BB962C8B-B14F-4D97-AF65-F5344CB8AC3E}">
        <p14:creationId xmlns:p14="http://schemas.microsoft.com/office/powerpoint/2010/main" val="31084878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387"/>
            <a:ext cx="5133459" cy="6844613"/>
          </a:xfrm>
        </p:spPr>
      </p:pic>
    </p:spTree>
    <p:extLst>
      <p:ext uri="{BB962C8B-B14F-4D97-AF65-F5344CB8AC3E}">
        <p14:creationId xmlns:p14="http://schemas.microsoft.com/office/powerpoint/2010/main" val="92779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" y="-15583"/>
            <a:ext cx="9164777" cy="6873583"/>
          </a:xfrm>
        </p:spPr>
      </p:pic>
    </p:spTree>
    <p:extLst>
      <p:ext uri="{BB962C8B-B14F-4D97-AF65-F5344CB8AC3E}">
        <p14:creationId xmlns:p14="http://schemas.microsoft.com/office/powerpoint/2010/main" val="179133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8064" cy="6864086"/>
          </a:xfrm>
        </p:spPr>
      </p:pic>
    </p:spTree>
    <p:extLst>
      <p:ext uri="{BB962C8B-B14F-4D97-AF65-F5344CB8AC3E}">
        <p14:creationId xmlns:p14="http://schemas.microsoft.com/office/powerpoint/2010/main" val="3271396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2407535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0</Words>
  <Application>Microsoft Office PowerPoint</Application>
  <PresentationFormat>Presentazione su schermo (4:3)</PresentationFormat>
  <Paragraphs>0</Paragraphs>
  <Slides>61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61</vt:i4>
      </vt:variant>
    </vt:vector>
  </HeadingPairs>
  <TitlesOfParts>
    <vt:vector size="62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19</cp:revision>
  <dcterms:created xsi:type="dcterms:W3CDTF">2016-03-17T07:21:01Z</dcterms:created>
  <dcterms:modified xsi:type="dcterms:W3CDTF">2016-03-18T09:20:54Z</dcterms:modified>
</cp:coreProperties>
</file>