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1" r:id="rId2"/>
    <p:sldId id="302" r:id="rId3"/>
    <p:sldId id="346" r:id="rId4"/>
    <p:sldId id="347" r:id="rId5"/>
    <p:sldId id="348" r:id="rId6"/>
    <p:sldId id="349" r:id="rId7"/>
    <p:sldId id="350" r:id="rId8"/>
    <p:sldId id="351" r:id="rId9"/>
    <p:sldId id="356" r:id="rId10"/>
    <p:sldId id="357" r:id="rId11"/>
    <p:sldId id="358" r:id="rId12"/>
    <p:sldId id="359" r:id="rId13"/>
    <p:sldId id="360" r:id="rId14"/>
    <p:sldId id="361" r:id="rId15"/>
    <p:sldId id="362" r:id="rId16"/>
    <p:sldId id="363" r:id="rId17"/>
    <p:sldId id="364" r:id="rId18"/>
    <p:sldId id="365" r:id="rId19"/>
    <p:sldId id="352" r:id="rId20"/>
    <p:sldId id="353" r:id="rId21"/>
    <p:sldId id="354" r:id="rId22"/>
    <p:sldId id="355" r:id="rId23"/>
    <p:sldId id="303" r:id="rId24"/>
    <p:sldId id="304" r:id="rId25"/>
    <p:sldId id="305" r:id="rId26"/>
    <p:sldId id="306" r:id="rId27"/>
    <p:sldId id="307" r:id="rId28"/>
    <p:sldId id="308" r:id="rId29"/>
    <p:sldId id="345" r:id="rId30"/>
    <p:sldId id="309" r:id="rId3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548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0EE0A-B57F-44E9-8BC0-AEE868344E43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F3055-F674-4DCE-843F-68B0C25720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7004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0EE0A-B57F-44E9-8BC0-AEE868344E43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F3055-F674-4DCE-843F-68B0C25720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9800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0EE0A-B57F-44E9-8BC0-AEE868344E43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F3055-F674-4DCE-843F-68B0C25720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293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0EE0A-B57F-44E9-8BC0-AEE868344E43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F3055-F674-4DCE-843F-68B0C25720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2373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0EE0A-B57F-44E9-8BC0-AEE868344E43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F3055-F674-4DCE-843F-68B0C25720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2944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0EE0A-B57F-44E9-8BC0-AEE868344E43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F3055-F674-4DCE-843F-68B0C25720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9986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0EE0A-B57F-44E9-8BC0-AEE868344E43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F3055-F674-4DCE-843F-68B0C25720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118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0EE0A-B57F-44E9-8BC0-AEE868344E43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F3055-F674-4DCE-843F-68B0C25720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2362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0EE0A-B57F-44E9-8BC0-AEE868344E43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F3055-F674-4DCE-843F-68B0C25720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1294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0EE0A-B57F-44E9-8BC0-AEE868344E43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F3055-F674-4DCE-843F-68B0C25720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3710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0EE0A-B57F-44E9-8BC0-AEE868344E43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F3055-F674-4DCE-843F-68B0C25720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8441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B0EE0A-B57F-44E9-8BC0-AEE868344E43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EF3055-F674-4DCE-843F-68B0C25720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3922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2558387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68"/>
            <a:ext cx="9120175" cy="6840132"/>
          </a:xfrm>
        </p:spPr>
      </p:pic>
    </p:spTree>
    <p:extLst>
      <p:ext uri="{BB962C8B-B14F-4D97-AF65-F5344CB8AC3E}">
        <p14:creationId xmlns:p14="http://schemas.microsoft.com/office/powerpoint/2010/main" val="6584366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393"/>
            <a:ext cx="5138705" cy="6851607"/>
          </a:xfrm>
        </p:spPr>
      </p:pic>
    </p:spTree>
    <p:extLst>
      <p:ext uri="{BB962C8B-B14F-4D97-AF65-F5344CB8AC3E}">
        <p14:creationId xmlns:p14="http://schemas.microsoft.com/office/powerpoint/2010/main" val="1635764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319405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989099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8733045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4639435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0" y="20425"/>
            <a:ext cx="9116766" cy="6837575"/>
          </a:xfrm>
        </p:spPr>
      </p:pic>
    </p:spTree>
    <p:extLst>
      <p:ext uri="{BB962C8B-B14F-4D97-AF65-F5344CB8AC3E}">
        <p14:creationId xmlns:p14="http://schemas.microsoft.com/office/powerpoint/2010/main" val="31869858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7319063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0287474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4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691894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66" y="0"/>
            <a:ext cx="5163830" cy="6885107"/>
          </a:xfrm>
        </p:spPr>
      </p:pic>
    </p:spTree>
    <p:extLst>
      <p:ext uri="{BB962C8B-B14F-4D97-AF65-F5344CB8AC3E}">
        <p14:creationId xmlns:p14="http://schemas.microsoft.com/office/powerpoint/2010/main" val="24895615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6243824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84"/>
            <a:ext cx="9112021" cy="6834016"/>
          </a:xfrm>
        </p:spPr>
      </p:pic>
    </p:spTree>
    <p:extLst>
      <p:ext uri="{BB962C8B-B14F-4D97-AF65-F5344CB8AC3E}">
        <p14:creationId xmlns:p14="http://schemas.microsoft.com/office/powerpoint/2010/main" val="38310627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04"/>
            <a:ext cx="9104394" cy="6828296"/>
          </a:xfrm>
        </p:spPr>
      </p:pic>
    </p:spTree>
    <p:extLst>
      <p:ext uri="{BB962C8B-B14F-4D97-AF65-F5344CB8AC3E}">
        <p14:creationId xmlns:p14="http://schemas.microsoft.com/office/powerpoint/2010/main" val="20796968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40756119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9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1783474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17034571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"/>
            <a:ext cx="5143032" cy="6857377"/>
          </a:xfrm>
        </p:spPr>
      </p:pic>
    </p:spTree>
    <p:extLst>
      <p:ext uri="{BB962C8B-B14F-4D97-AF65-F5344CB8AC3E}">
        <p14:creationId xmlns:p14="http://schemas.microsoft.com/office/powerpoint/2010/main" val="16393339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4499720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6" y="33839"/>
            <a:ext cx="5118120" cy="6824161"/>
          </a:xfrm>
        </p:spPr>
      </p:pic>
    </p:spTree>
    <p:extLst>
      <p:ext uri="{BB962C8B-B14F-4D97-AF65-F5344CB8AC3E}">
        <p14:creationId xmlns:p14="http://schemas.microsoft.com/office/powerpoint/2010/main" val="25613579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6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8743947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6" y="2264"/>
            <a:ext cx="9140981" cy="6855736"/>
          </a:xfrm>
        </p:spPr>
      </p:pic>
    </p:spTree>
    <p:extLst>
      <p:ext uri="{BB962C8B-B14F-4D97-AF65-F5344CB8AC3E}">
        <p14:creationId xmlns:p14="http://schemas.microsoft.com/office/powerpoint/2010/main" val="30766281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3007186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16"/>
            <a:ext cx="9107445" cy="6830584"/>
          </a:xfrm>
        </p:spPr>
      </p:pic>
    </p:spTree>
    <p:extLst>
      <p:ext uri="{BB962C8B-B14F-4D97-AF65-F5344CB8AC3E}">
        <p14:creationId xmlns:p14="http://schemas.microsoft.com/office/powerpoint/2010/main" val="1579489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688183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546301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8301873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68" y="0"/>
            <a:ext cx="5160632" cy="6880843"/>
          </a:xfrm>
        </p:spPr>
      </p:pic>
    </p:spTree>
    <p:extLst>
      <p:ext uri="{BB962C8B-B14F-4D97-AF65-F5344CB8AC3E}">
        <p14:creationId xmlns:p14="http://schemas.microsoft.com/office/powerpoint/2010/main" val="3336454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39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158322918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0</Words>
  <Application>Microsoft Office PowerPoint</Application>
  <PresentationFormat>Presentazione su schermo (4:3)</PresentationFormat>
  <Paragraphs>0</Paragraphs>
  <Slides>30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31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13</cp:revision>
  <dcterms:created xsi:type="dcterms:W3CDTF">2016-03-17T05:14:36Z</dcterms:created>
  <dcterms:modified xsi:type="dcterms:W3CDTF">2016-03-18T09:21:41Z</dcterms:modified>
</cp:coreProperties>
</file>