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4" r:id="rId3"/>
    <p:sldId id="295" r:id="rId4"/>
    <p:sldId id="296" r:id="rId5"/>
    <p:sldId id="297" r:id="rId6"/>
    <p:sldId id="298" r:id="rId7"/>
    <p:sldId id="257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258" r:id="rId27"/>
    <p:sldId id="259" r:id="rId28"/>
    <p:sldId id="260" r:id="rId29"/>
    <p:sldId id="279" r:id="rId30"/>
    <p:sldId id="280" r:id="rId31"/>
    <p:sldId id="281" r:id="rId32"/>
    <p:sldId id="291" r:id="rId33"/>
    <p:sldId id="288" r:id="rId34"/>
    <p:sldId id="282" r:id="rId35"/>
    <p:sldId id="283" r:id="rId36"/>
    <p:sldId id="292" r:id="rId37"/>
    <p:sldId id="284" r:id="rId38"/>
    <p:sldId id="285" r:id="rId39"/>
    <p:sldId id="286" r:id="rId40"/>
    <p:sldId id="287" r:id="rId41"/>
    <p:sldId id="289" r:id="rId42"/>
    <p:sldId id="290" r:id="rId43"/>
    <p:sldId id="261" r:id="rId44"/>
    <p:sldId id="262" r:id="rId45"/>
    <p:sldId id="264" r:id="rId46"/>
    <p:sldId id="265" r:id="rId47"/>
    <p:sldId id="266" r:id="rId48"/>
    <p:sldId id="267" r:id="rId49"/>
    <p:sldId id="268" r:id="rId50"/>
    <p:sldId id="271" r:id="rId51"/>
    <p:sldId id="272" r:id="rId52"/>
    <p:sldId id="273" r:id="rId53"/>
    <p:sldId id="274" r:id="rId5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4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A16C-29FD-430F-B292-F15F41077794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EE86A-28F7-412F-BC6C-0DFAEB581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517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A16C-29FD-430F-B292-F15F41077794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EE86A-28F7-412F-BC6C-0DFAEB581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915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A16C-29FD-430F-B292-F15F41077794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EE86A-28F7-412F-BC6C-0DFAEB581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7910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A16C-29FD-430F-B292-F15F41077794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EE86A-28F7-412F-BC6C-0DFAEB581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7630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A16C-29FD-430F-B292-F15F41077794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EE86A-28F7-412F-BC6C-0DFAEB581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857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A16C-29FD-430F-B292-F15F41077794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EE86A-28F7-412F-BC6C-0DFAEB581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8671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A16C-29FD-430F-B292-F15F41077794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EE86A-28F7-412F-BC6C-0DFAEB581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529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A16C-29FD-430F-B292-F15F41077794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EE86A-28F7-412F-BC6C-0DFAEB581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382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A16C-29FD-430F-B292-F15F41077794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EE86A-28F7-412F-BC6C-0DFAEB581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6687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A16C-29FD-430F-B292-F15F41077794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EE86A-28F7-412F-BC6C-0DFAEB581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9201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A16C-29FD-430F-B292-F15F41077794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EE86A-28F7-412F-BC6C-0DFAEB581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2436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DA16C-29FD-430F-B292-F15F41077794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EE86A-28F7-412F-BC6C-0DFAEB581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095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" y="14199"/>
            <a:ext cx="5132850" cy="6843801"/>
          </a:xfrm>
        </p:spPr>
      </p:pic>
    </p:spTree>
    <p:extLst>
      <p:ext uri="{BB962C8B-B14F-4D97-AF65-F5344CB8AC3E}">
        <p14:creationId xmlns:p14="http://schemas.microsoft.com/office/powerpoint/2010/main" val="1214441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9" y="-15078"/>
            <a:ext cx="9164103" cy="6873078"/>
          </a:xfrm>
        </p:spPr>
      </p:pic>
    </p:spTree>
    <p:extLst>
      <p:ext uri="{BB962C8B-B14F-4D97-AF65-F5344CB8AC3E}">
        <p14:creationId xmlns:p14="http://schemas.microsoft.com/office/powerpoint/2010/main" val="1103314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6"/>
            <a:ext cx="5152932" cy="6870576"/>
          </a:xfrm>
        </p:spPr>
      </p:pic>
    </p:spTree>
    <p:extLst>
      <p:ext uri="{BB962C8B-B14F-4D97-AF65-F5344CB8AC3E}">
        <p14:creationId xmlns:p14="http://schemas.microsoft.com/office/powerpoint/2010/main" val="343250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320230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" y="-9264"/>
            <a:ext cx="9156350" cy="6867263"/>
          </a:xfrm>
        </p:spPr>
      </p:pic>
    </p:spTree>
    <p:extLst>
      <p:ext uri="{BB962C8B-B14F-4D97-AF65-F5344CB8AC3E}">
        <p14:creationId xmlns:p14="http://schemas.microsoft.com/office/powerpoint/2010/main" val="1127667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984443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697"/>
            <a:ext cx="5134727" cy="6846303"/>
          </a:xfrm>
        </p:spPr>
      </p:pic>
    </p:spTree>
    <p:extLst>
      <p:ext uri="{BB962C8B-B14F-4D97-AF65-F5344CB8AC3E}">
        <p14:creationId xmlns:p14="http://schemas.microsoft.com/office/powerpoint/2010/main" val="3351643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03" y="10006"/>
            <a:ext cx="9130657" cy="6847993"/>
          </a:xfrm>
        </p:spPr>
      </p:pic>
    </p:spTree>
    <p:extLst>
      <p:ext uri="{BB962C8B-B14F-4D97-AF65-F5344CB8AC3E}">
        <p14:creationId xmlns:p14="http://schemas.microsoft.com/office/powerpoint/2010/main" val="1166133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187365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0"/>
            <a:ext cx="5206786" cy="6942382"/>
          </a:xfrm>
        </p:spPr>
      </p:pic>
    </p:spTree>
    <p:extLst>
      <p:ext uri="{BB962C8B-B14F-4D97-AF65-F5344CB8AC3E}">
        <p14:creationId xmlns:p14="http://schemas.microsoft.com/office/powerpoint/2010/main" val="4082859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82"/>
            <a:ext cx="9151842" cy="6863882"/>
          </a:xfrm>
        </p:spPr>
      </p:pic>
    </p:spTree>
    <p:extLst>
      <p:ext uri="{BB962C8B-B14F-4D97-AF65-F5344CB8AC3E}">
        <p14:creationId xmlns:p14="http://schemas.microsoft.com/office/powerpoint/2010/main" val="38101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612207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98047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474271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53018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430683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" y="6694"/>
            <a:ext cx="5138479" cy="6851306"/>
          </a:xfrm>
        </p:spPr>
      </p:pic>
    </p:spTree>
    <p:extLst>
      <p:ext uri="{BB962C8B-B14F-4D97-AF65-F5344CB8AC3E}">
        <p14:creationId xmlns:p14="http://schemas.microsoft.com/office/powerpoint/2010/main" val="1972337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777286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" y="28560"/>
            <a:ext cx="9105919" cy="6829440"/>
          </a:xfrm>
        </p:spPr>
      </p:pic>
    </p:spTree>
    <p:extLst>
      <p:ext uri="{BB962C8B-B14F-4D97-AF65-F5344CB8AC3E}">
        <p14:creationId xmlns:p14="http://schemas.microsoft.com/office/powerpoint/2010/main" val="3282514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88056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" y="34280"/>
            <a:ext cx="9098293" cy="6823720"/>
          </a:xfrm>
        </p:spPr>
      </p:pic>
    </p:spTree>
    <p:extLst>
      <p:ext uri="{BB962C8B-B14F-4D97-AF65-F5344CB8AC3E}">
        <p14:creationId xmlns:p14="http://schemas.microsoft.com/office/powerpoint/2010/main" val="1031098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1241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065106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142906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245599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2"/>
            <a:ext cx="9115050" cy="6836288"/>
          </a:xfrm>
        </p:spPr>
      </p:pic>
    </p:spTree>
    <p:extLst>
      <p:ext uri="{BB962C8B-B14F-4D97-AF65-F5344CB8AC3E}">
        <p14:creationId xmlns:p14="http://schemas.microsoft.com/office/powerpoint/2010/main" val="2136603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77584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60839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16487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52"/>
            <a:ext cx="9188202" cy="6891152"/>
          </a:xfrm>
        </p:spPr>
      </p:pic>
    </p:spTree>
    <p:extLst>
      <p:ext uri="{BB962C8B-B14F-4D97-AF65-F5344CB8AC3E}">
        <p14:creationId xmlns:p14="http://schemas.microsoft.com/office/powerpoint/2010/main" val="704956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16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114785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88625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08527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4212859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64572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8"/>
            <a:ext cx="9116575" cy="6837432"/>
          </a:xfrm>
        </p:spPr>
      </p:pic>
    </p:spTree>
    <p:extLst>
      <p:ext uri="{BB962C8B-B14F-4D97-AF65-F5344CB8AC3E}">
        <p14:creationId xmlns:p14="http://schemas.microsoft.com/office/powerpoint/2010/main" val="20431190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28652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791071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700177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634135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055444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16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271987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799371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25567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9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7432903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8"/>
            <a:ext cx="9116575" cy="6837432"/>
          </a:xfrm>
        </p:spPr>
      </p:pic>
    </p:spTree>
    <p:extLst>
      <p:ext uri="{BB962C8B-B14F-4D97-AF65-F5344CB8AC3E}">
        <p14:creationId xmlns:p14="http://schemas.microsoft.com/office/powerpoint/2010/main" val="36259905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331399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2"/>
            <a:ext cx="9115050" cy="6836288"/>
          </a:xfrm>
        </p:spPr>
      </p:pic>
    </p:spTree>
    <p:extLst>
      <p:ext uri="{BB962C8B-B14F-4D97-AF65-F5344CB8AC3E}">
        <p14:creationId xmlns:p14="http://schemas.microsoft.com/office/powerpoint/2010/main" val="21253288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152"/>
            <a:ext cx="9188202" cy="6891152"/>
          </a:xfrm>
        </p:spPr>
      </p:pic>
    </p:spTree>
    <p:extLst>
      <p:ext uri="{BB962C8B-B14F-4D97-AF65-F5344CB8AC3E}">
        <p14:creationId xmlns:p14="http://schemas.microsoft.com/office/powerpoint/2010/main" val="1813146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2" y="3313"/>
            <a:ext cx="5141015" cy="6854687"/>
          </a:xfrm>
        </p:spPr>
      </p:pic>
    </p:spTree>
    <p:extLst>
      <p:ext uri="{BB962C8B-B14F-4D97-AF65-F5344CB8AC3E}">
        <p14:creationId xmlns:p14="http://schemas.microsoft.com/office/powerpoint/2010/main" val="3447419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77258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48851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3511908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Presentazione su schermo (4:3)</PresentationFormat>
  <Paragraphs>0</Paragraphs>
  <Slides>53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5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4</cp:revision>
  <dcterms:created xsi:type="dcterms:W3CDTF">2016-03-18T08:27:47Z</dcterms:created>
  <dcterms:modified xsi:type="dcterms:W3CDTF">2016-03-18T08:52:07Z</dcterms:modified>
</cp:coreProperties>
</file>