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72" r:id="rId3"/>
    <p:sldId id="307" r:id="rId4"/>
    <p:sldId id="308" r:id="rId5"/>
    <p:sldId id="309" r:id="rId6"/>
    <p:sldId id="310" r:id="rId7"/>
    <p:sldId id="311" r:id="rId8"/>
    <p:sldId id="312" r:id="rId9"/>
    <p:sldId id="313" r:id="rId10"/>
    <p:sldId id="314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8" r:id="rId27"/>
    <p:sldId id="289" r:id="rId28"/>
    <p:sldId id="290" r:id="rId29"/>
    <p:sldId id="291" r:id="rId30"/>
    <p:sldId id="292" r:id="rId31"/>
    <p:sldId id="293" r:id="rId32"/>
    <p:sldId id="294" r:id="rId3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548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93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96CEF-493E-48AE-9467-0D986E63E60C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051F3-F6F7-458E-81C4-CE44E5AFBA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3444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96CEF-493E-48AE-9467-0D986E63E60C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051F3-F6F7-458E-81C4-CE44E5AFBA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990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96CEF-493E-48AE-9467-0D986E63E60C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051F3-F6F7-458E-81C4-CE44E5AFBA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9982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96CEF-493E-48AE-9467-0D986E63E60C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051F3-F6F7-458E-81C4-CE44E5AFBA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7203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96CEF-493E-48AE-9467-0D986E63E60C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051F3-F6F7-458E-81C4-CE44E5AFBA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2188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96CEF-493E-48AE-9467-0D986E63E60C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051F3-F6F7-458E-81C4-CE44E5AFBA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4275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96CEF-493E-48AE-9467-0D986E63E60C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051F3-F6F7-458E-81C4-CE44E5AFBA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3411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96CEF-493E-48AE-9467-0D986E63E60C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051F3-F6F7-458E-81C4-CE44E5AFBA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2794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96CEF-493E-48AE-9467-0D986E63E60C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051F3-F6F7-458E-81C4-CE44E5AFBA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5677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96CEF-493E-48AE-9467-0D986E63E60C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051F3-F6F7-458E-81C4-CE44E5AFBA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1161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96CEF-493E-48AE-9467-0D986E63E60C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051F3-F6F7-458E-81C4-CE44E5AFBA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9237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E96CEF-493E-48AE-9467-0D986E63E60C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A051F3-F6F7-458E-81C4-CE44E5AFBA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9408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81369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6553581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44" y="10289"/>
            <a:ext cx="5135783" cy="6847711"/>
          </a:xfrm>
        </p:spPr>
      </p:pic>
    </p:spTree>
    <p:extLst>
      <p:ext uri="{BB962C8B-B14F-4D97-AF65-F5344CB8AC3E}">
        <p14:creationId xmlns:p14="http://schemas.microsoft.com/office/powerpoint/2010/main" val="27506833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021"/>
            <a:ext cx="9180027" cy="6885021"/>
          </a:xfrm>
        </p:spPr>
      </p:pic>
    </p:spTree>
    <p:extLst>
      <p:ext uri="{BB962C8B-B14F-4D97-AF65-F5344CB8AC3E}">
        <p14:creationId xmlns:p14="http://schemas.microsoft.com/office/powerpoint/2010/main" val="34443994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2328442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2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2433694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5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24653788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75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18926503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3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7704357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42319186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67"/>
            <a:ext cx="5137524" cy="6850033"/>
          </a:xfrm>
        </p:spPr>
      </p:pic>
    </p:spTree>
    <p:extLst>
      <p:ext uri="{BB962C8B-B14F-4D97-AF65-F5344CB8AC3E}">
        <p14:creationId xmlns:p14="http://schemas.microsoft.com/office/powerpoint/2010/main" val="30089998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3" y="25896"/>
            <a:ext cx="9109471" cy="6832104"/>
          </a:xfrm>
        </p:spPr>
      </p:pic>
    </p:spTree>
    <p:extLst>
      <p:ext uri="{BB962C8B-B14F-4D97-AF65-F5344CB8AC3E}">
        <p14:creationId xmlns:p14="http://schemas.microsoft.com/office/powerpoint/2010/main" val="3800565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953010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9166955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515"/>
            <a:ext cx="5138613" cy="6851485"/>
          </a:xfrm>
        </p:spPr>
      </p:pic>
    </p:spTree>
    <p:extLst>
      <p:ext uri="{BB962C8B-B14F-4D97-AF65-F5344CB8AC3E}">
        <p14:creationId xmlns:p14="http://schemas.microsoft.com/office/powerpoint/2010/main" val="14670217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724768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934"/>
            <a:ext cx="5139049" cy="6852066"/>
          </a:xfrm>
        </p:spPr>
      </p:pic>
    </p:spTree>
    <p:extLst>
      <p:ext uri="{BB962C8B-B14F-4D97-AF65-F5344CB8AC3E}">
        <p14:creationId xmlns:p14="http://schemas.microsoft.com/office/powerpoint/2010/main" val="37668492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67"/>
            <a:ext cx="9361910" cy="7021433"/>
          </a:xfrm>
        </p:spPr>
      </p:pic>
    </p:spTree>
    <p:extLst>
      <p:ext uri="{BB962C8B-B14F-4D97-AF65-F5344CB8AC3E}">
        <p14:creationId xmlns:p14="http://schemas.microsoft.com/office/powerpoint/2010/main" val="16059064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20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22497638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41896649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511"/>
            <a:ext cx="9155347" cy="6866511"/>
          </a:xfrm>
        </p:spPr>
      </p:pic>
    </p:spTree>
    <p:extLst>
      <p:ext uri="{BB962C8B-B14F-4D97-AF65-F5344CB8AC3E}">
        <p14:creationId xmlns:p14="http://schemas.microsoft.com/office/powerpoint/2010/main" val="21078221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30924760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6437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24" y="25606"/>
            <a:ext cx="5124295" cy="6832394"/>
          </a:xfrm>
        </p:spPr>
      </p:pic>
    </p:spTree>
    <p:extLst>
      <p:ext uri="{BB962C8B-B14F-4D97-AF65-F5344CB8AC3E}">
        <p14:creationId xmlns:p14="http://schemas.microsoft.com/office/powerpoint/2010/main" val="38307827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01"/>
            <a:ext cx="5150100" cy="6866801"/>
          </a:xfrm>
        </p:spPr>
      </p:pic>
    </p:spTree>
    <p:extLst>
      <p:ext uri="{BB962C8B-B14F-4D97-AF65-F5344CB8AC3E}">
        <p14:creationId xmlns:p14="http://schemas.microsoft.com/office/powerpoint/2010/main" val="3190990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8157011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40"/>
            <a:ext cx="9154186" cy="6865640"/>
          </a:xfrm>
        </p:spPr>
      </p:pic>
    </p:spTree>
    <p:extLst>
      <p:ext uri="{BB962C8B-B14F-4D97-AF65-F5344CB8AC3E}">
        <p14:creationId xmlns:p14="http://schemas.microsoft.com/office/powerpoint/2010/main" val="39929176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5650583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6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40354403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41084522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31633640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92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328902515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0</Words>
  <Application>Microsoft Office PowerPoint</Application>
  <PresentationFormat>Presentazione su schermo (4:3)</PresentationFormat>
  <Paragraphs>0</Paragraphs>
  <Slides>32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32</vt:i4>
      </vt:variant>
    </vt:vector>
  </HeadingPairs>
  <TitlesOfParts>
    <vt:vector size="33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6</cp:revision>
  <dcterms:created xsi:type="dcterms:W3CDTF">2016-03-17T10:32:34Z</dcterms:created>
  <dcterms:modified xsi:type="dcterms:W3CDTF">2016-03-18T08:41:41Z</dcterms:modified>
</cp:coreProperties>
</file>