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83" r:id="rId6"/>
    <p:sldId id="274" r:id="rId7"/>
    <p:sldId id="275" r:id="rId8"/>
    <p:sldId id="282" r:id="rId9"/>
    <p:sldId id="277" r:id="rId10"/>
    <p:sldId id="262" r:id="rId11"/>
    <p:sldId id="276" r:id="rId12"/>
    <p:sldId id="263" r:id="rId13"/>
    <p:sldId id="278" r:id="rId14"/>
    <p:sldId id="259" r:id="rId15"/>
    <p:sldId id="279" r:id="rId16"/>
    <p:sldId id="261" r:id="rId17"/>
    <p:sldId id="281" r:id="rId18"/>
    <p:sldId id="260" r:id="rId19"/>
    <p:sldId id="280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12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86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28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780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13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5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19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77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46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9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7F26A-1A44-4E58-AA8E-EDA5EFC42455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939B7-1F1C-4519-A2AE-2F1EAA588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01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83632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1041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657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" y="18264"/>
            <a:ext cx="9119647" cy="6839736"/>
          </a:xfrm>
        </p:spPr>
      </p:pic>
    </p:spTree>
    <p:extLst>
      <p:ext uri="{BB962C8B-B14F-4D97-AF65-F5344CB8AC3E}">
        <p14:creationId xmlns:p14="http://schemas.microsoft.com/office/powerpoint/2010/main" val="966493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79543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49861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6856"/>
            <a:ext cx="5138358" cy="6851144"/>
          </a:xfrm>
        </p:spPr>
      </p:pic>
    </p:spTree>
    <p:extLst>
      <p:ext uri="{BB962C8B-B14F-4D97-AF65-F5344CB8AC3E}">
        <p14:creationId xmlns:p14="http://schemas.microsoft.com/office/powerpoint/2010/main" val="3913444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90776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553460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48100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21704"/>
            <a:ext cx="5127222" cy="6836296"/>
          </a:xfrm>
        </p:spPr>
      </p:pic>
    </p:spTree>
    <p:extLst>
      <p:ext uri="{BB962C8B-B14F-4D97-AF65-F5344CB8AC3E}">
        <p14:creationId xmlns:p14="http://schemas.microsoft.com/office/powerpoint/2010/main" val="182597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4"/>
            <a:ext cx="9125727" cy="6844296"/>
          </a:xfrm>
        </p:spPr>
      </p:pic>
    </p:spTree>
    <p:extLst>
      <p:ext uri="{BB962C8B-B14F-4D97-AF65-F5344CB8AC3E}">
        <p14:creationId xmlns:p14="http://schemas.microsoft.com/office/powerpoint/2010/main" val="2812054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83591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4"/>
            <a:ext cx="9112021" cy="6834016"/>
          </a:xfrm>
        </p:spPr>
      </p:pic>
    </p:spTree>
    <p:extLst>
      <p:ext uri="{BB962C8B-B14F-4D97-AF65-F5344CB8AC3E}">
        <p14:creationId xmlns:p14="http://schemas.microsoft.com/office/powerpoint/2010/main" val="3088661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89936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17039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00627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8"/>
            <a:ext cx="9151637" cy="6863728"/>
          </a:xfrm>
        </p:spPr>
      </p:pic>
    </p:spTree>
    <p:extLst>
      <p:ext uri="{BB962C8B-B14F-4D97-AF65-F5344CB8AC3E}">
        <p14:creationId xmlns:p14="http://schemas.microsoft.com/office/powerpoint/2010/main" val="3572770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30400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5744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120"/>
            <a:ext cx="9142506" cy="6856880"/>
          </a:xfrm>
        </p:spPr>
      </p:pic>
    </p:spTree>
    <p:extLst>
      <p:ext uri="{BB962C8B-B14F-4D97-AF65-F5344CB8AC3E}">
        <p14:creationId xmlns:p14="http://schemas.microsoft.com/office/powerpoint/2010/main" val="92512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015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21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6711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229681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9395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218044" cy="6957392"/>
          </a:xfrm>
        </p:spPr>
      </p:pic>
    </p:spTree>
    <p:extLst>
      <p:ext uri="{BB962C8B-B14F-4D97-AF65-F5344CB8AC3E}">
        <p14:creationId xmlns:p14="http://schemas.microsoft.com/office/powerpoint/2010/main" val="20327517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Presentazione su schermo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2016-03-17T13:34:06Z</dcterms:created>
  <dcterms:modified xsi:type="dcterms:W3CDTF">2016-03-18T09:06:45Z</dcterms:modified>
</cp:coreProperties>
</file>