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77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4" r:id="rId78"/>
    <p:sldId id="333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2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D78C-A12C-4621-9CEC-89742FE251CA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AA0FE-D586-4CBC-9B2A-D77A892FE1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7518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D78C-A12C-4621-9CEC-89742FE251CA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AA0FE-D586-4CBC-9B2A-D77A892FE1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8277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D78C-A12C-4621-9CEC-89742FE251CA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AA0FE-D586-4CBC-9B2A-D77A892FE1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4738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D78C-A12C-4621-9CEC-89742FE251CA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AA0FE-D586-4CBC-9B2A-D77A892FE1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405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D78C-A12C-4621-9CEC-89742FE251CA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AA0FE-D586-4CBC-9B2A-D77A892FE1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4432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D78C-A12C-4621-9CEC-89742FE251CA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AA0FE-D586-4CBC-9B2A-D77A892FE1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8470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D78C-A12C-4621-9CEC-89742FE251CA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AA0FE-D586-4CBC-9B2A-D77A892FE1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9242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D78C-A12C-4621-9CEC-89742FE251CA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AA0FE-D586-4CBC-9B2A-D77A892FE1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2595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D78C-A12C-4621-9CEC-89742FE251CA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AA0FE-D586-4CBC-9B2A-D77A892FE1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7061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D78C-A12C-4621-9CEC-89742FE251CA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AA0FE-D586-4CBC-9B2A-D77A892FE1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1079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D78C-A12C-4621-9CEC-89742FE251CA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AA0FE-D586-4CBC-9B2A-D77A892FE1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0998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8D78C-A12C-4621-9CEC-89742FE251CA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AA0FE-D586-4CBC-9B2A-D77A892FE1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37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338"/>
            <a:ext cx="9112881" cy="6834661"/>
          </a:xfrm>
        </p:spPr>
      </p:pic>
    </p:spTree>
    <p:extLst>
      <p:ext uri="{BB962C8B-B14F-4D97-AF65-F5344CB8AC3E}">
        <p14:creationId xmlns:p14="http://schemas.microsoft.com/office/powerpoint/2010/main" val="7356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851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8"/>
            <a:ext cx="9120176" cy="6840132"/>
          </a:xfrm>
        </p:spPr>
      </p:pic>
    </p:spTree>
    <p:extLst>
      <p:ext uri="{BB962C8B-B14F-4D97-AF65-F5344CB8AC3E}">
        <p14:creationId xmlns:p14="http://schemas.microsoft.com/office/powerpoint/2010/main" val="69545039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9306583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220"/>
            <a:ext cx="9127707" cy="6845780"/>
          </a:xfrm>
        </p:spPr>
      </p:pic>
    </p:spTree>
    <p:extLst>
      <p:ext uri="{BB962C8B-B14F-4D97-AF65-F5344CB8AC3E}">
        <p14:creationId xmlns:p14="http://schemas.microsoft.com/office/powerpoint/2010/main" val="252534747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00"/>
            <a:ext cx="9142533" cy="6856900"/>
          </a:xfrm>
        </p:spPr>
      </p:pic>
    </p:spTree>
    <p:extLst>
      <p:ext uri="{BB962C8B-B14F-4D97-AF65-F5344CB8AC3E}">
        <p14:creationId xmlns:p14="http://schemas.microsoft.com/office/powerpoint/2010/main" val="110732097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4191462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9636638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4"/>
            <a:ext cx="9116528" cy="6837396"/>
          </a:xfrm>
        </p:spPr>
      </p:pic>
    </p:spTree>
    <p:extLst>
      <p:ext uri="{BB962C8B-B14F-4D97-AF65-F5344CB8AC3E}">
        <p14:creationId xmlns:p14="http://schemas.microsoft.com/office/powerpoint/2010/main" val="366628723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772059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" y="0"/>
            <a:ext cx="9144001" cy="6858000"/>
          </a:xfrm>
        </p:spPr>
      </p:pic>
    </p:spTree>
    <p:extLst>
      <p:ext uri="{BB962C8B-B14F-4D97-AF65-F5344CB8AC3E}">
        <p14:creationId xmlns:p14="http://schemas.microsoft.com/office/powerpoint/2010/main" val="160992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4" y="-2560"/>
            <a:ext cx="9147412" cy="6860559"/>
          </a:xfrm>
        </p:spPr>
      </p:pic>
    </p:spTree>
    <p:extLst>
      <p:ext uri="{BB962C8B-B14F-4D97-AF65-F5344CB8AC3E}">
        <p14:creationId xmlns:p14="http://schemas.microsoft.com/office/powerpoint/2010/main" val="420667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6479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" y="27566"/>
            <a:ext cx="9107245" cy="6830434"/>
          </a:xfrm>
        </p:spPr>
      </p:pic>
    </p:spTree>
    <p:extLst>
      <p:ext uri="{BB962C8B-B14F-4D97-AF65-F5344CB8AC3E}">
        <p14:creationId xmlns:p14="http://schemas.microsoft.com/office/powerpoint/2010/main" val="43408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3863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0" y="0"/>
            <a:ext cx="9121013" cy="6840760"/>
          </a:xfrm>
        </p:spPr>
      </p:pic>
    </p:spTree>
    <p:extLst>
      <p:ext uri="{BB962C8B-B14F-4D97-AF65-F5344CB8AC3E}">
        <p14:creationId xmlns:p14="http://schemas.microsoft.com/office/powerpoint/2010/main" val="77735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1146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4020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2638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40" y="15132"/>
            <a:ext cx="9123823" cy="6842867"/>
          </a:xfrm>
        </p:spPr>
      </p:pic>
    </p:spTree>
    <p:extLst>
      <p:ext uri="{BB962C8B-B14F-4D97-AF65-F5344CB8AC3E}">
        <p14:creationId xmlns:p14="http://schemas.microsoft.com/office/powerpoint/2010/main" val="256079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02"/>
            <a:ext cx="9127329" cy="6845497"/>
          </a:xfrm>
        </p:spPr>
      </p:pic>
    </p:spTree>
    <p:extLst>
      <p:ext uri="{BB962C8B-B14F-4D97-AF65-F5344CB8AC3E}">
        <p14:creationId xmlns:p14="http://schemas.microsoft.com/office/powerpoint/2010/main" val="8526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3903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" y="32574"/>
            <a:ext cx="9100568" cy="6825426"/>
          </a:xfrm>
        </p:spPr>
      </p:pic>
    </p:spTree>
    <p:extLst>
      <p:ext uri="{BB962C8B-B14F-4D97-AF65-F5344CB8AC3E}">
        <p14:creationId xmlns:p14="http://schemas.microsoft.com/office/powerpoint/2010/main" val="362660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64"/>
            <a:ext cx="9131781" cy="6848836"/>
          </a:xfrm>
        </p:spPr>
      </p:pic>
    </p:spTree>
    <p:extLst>
      <p:ext uri="{BB962C8B-B14F-4D97-AF65-F5344CB8AC3E}">
        <p14:creationId xmlns:p14="http://schemas.microsoft.com/office/powerpoint/2010/main" val="85097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088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8100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226"/>
            <a:ext cx="9111699" cy="6833774"/>
          </a:xfrm>
        </p:spPr>
      </p:pic>
    </p:spTree>
    <p:extLst>
      <p:ext uri="{BB962C8B-B14F-4D97-AF65-F5344CB8AC3E}">
        <p14:creationId xmlns:p14="http://schemas.microsoft.com/office/powerpoint/2010/main" val="8289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1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6247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36761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"/>
            <a:ext cx="9142960" cy="6857220"/>
          </a:xfrm>
        </p:spPr>
      </p:pic>
    </p:spTree>
    <p:extLst>
      <p:ext uri="{BB962C8B-B14F-4D97-AF65-F5344CB8AC3E}">
        <p14:creationId xmlns:p14="http://schemas.microsoft.com/office/powerpoint/2010/main" val="517922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" y="15488"/>
            <a:ext cx="9123348" cy="6842511"/>
          </a:xfrm>
        </p:spPr>
      </p:pic>
    </p:spTree>
    <p:extLst>
      <p:ext uri="{BB962C8B-B14F-4D97-AF65-F5344CB8AC3E}">
        <p14:creationId xmlns:p14="http://schemas.microsoft.com/office/powerpoint/2010/main" val="169072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19252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70584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074"/>
            <a:ext cx="9109235" cy="6831926"/>
          </a:xfrm>
        </p:spPr>
      </p:pic>
    </p:spTree>
    <p:extLst>
      <p:ext uri="{BB962C8B-B14F-4D97-AF65-F5344CB8AC3E}">
        <p14:creationId xmlns:p14="http://schemas.microsoft.com/office/powerpoint/2010/main" val="3969296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" name="Segnaposto contenuto 1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83543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2" y="18936"/>
            <a:ext cx="9118751" cy="6839063"/>
          </a:xfrm>
        </p:spPr>
      </p:pic>
    </p:spTree>
    <p:extLst>
      <p:ext uri="{BB962C8B-B14F-4D97-AF65-F5344CB8AC3E}">
        <p14:creationId xmlns:p14="http://schemas.microsoft.com/office/powerpoint/2010/main" val="34517100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" y="-33746"/>
            <a:ext cx="9188993" cy="6891745"/>
          </a:xfrm>
        </p:spPr>
      </p:pic>
    </p:spTree>
    <p:extLst>
      <p:ext uri="{BB962C8B-B14F-4D97-AF65-F5344CB8AC3E}">
        <p14:creationId xmlns:p14="http://schemas.microsoft.com/office/powerpoint/2010/main" val="2324316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179576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036471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414867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690"/>
            <a:ext cx="9120413" cy="6840310"/>
          </a:xfrm>
        </p:spPr>
      </p:pic>
    </p:spTree>
    <p:extLst>
      <p:ext uri="{BB962C8B-B14F-4D97-AF65-F5344CB8AC3E}">
        <p14:creationId xmlns:p14="http://schemas.microsoft.com/office/powerpoint/2010/main" val="1174418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36"/>
            <a:ext cx="9138885" cy="6854164"/>
          </a:xfrm>
        </p:spPr>
      </p:pic>
    </p:spTree>
    <p:extLst>
      <p:ext uri="{BB962C8B-B14F-4D97-AF65-F5344CB8AC3E}">
        <p14:creationId xmlns:p14="http://schemas.microsoft.com/office/powerpoint/2010/main" val="175692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-15312"/>
            <a:ext cx="9164415" cy="6873311"/>
          </a:xfrm>
        </p:spPr>
      </p:pic>
    </p:spTree>
    <p:extLst>
      <p:ext uri="{BB962C8B-B14F-4D97-AF65-F5344CB8AC3E}">
        <p14:creationId xmlns:p14="http://schemas.microsoft.com/office/powerpoint/2010/main" val="21620271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73831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791399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210563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553118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271502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36"/>
            <a:ext cx="9138885" cy="6854164"/>
          </a:xfrm>
        </p:spPr>
      </p:pic>
    </p:spTree>
    <p:extLst>
      <p:ext uri="{BB962C8B-B14F-4D97-AF65-F5344CB8AC3E}">
        <p14:creationId xmlns:p14="http://schemas.microsoft.com/office/powerpoint/2010/main" val="12039611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591677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485997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3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49749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316"/>
            <a:ext cx="9248101" cy="6936076"/>
          </a:xfrm>
        </p:spPr>
      </p:pic>
    </p:spTree>
    <p:extLst>
      <p:ext uri="{BB962C8B-B14F-4D97-AF65-F5344CB8AC3E}">
        <p14:creationId xmlns:p14="http://schemas.microsoft.com/office/powerpoint/2010/main" val="204783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581443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68857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058418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590398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016174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424"/>
            <a:ext cx="9116767" cy="6837575"/>
          </a:xfrm>
        </p:spPr>
      </p:pic>
    </p:spTree>
    <p:extLst>
      <p:ext uri="{BB962C8B-B14F-4D97-AF65-F5344CB8AC3E}">
        <p14:creationId xmlns:p14="http://schemas.microsoft.com/office/powerpoint/2010/main" val="32709049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7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804807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697132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6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903398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7711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6632"/>
            <a:ext cx="9121013" cy="6840760"/>
          </a:xfrm>
        </p:spPr>
      </p:pic>
    </p:spTree>
    <p:extLst>
      <p:ext uri="{BB962C8B-B14F-4D97-AF65-F5344CB8AC3E}">
        <p14:creationId xmlns:p14="http://schemas.microsoft.com/office/powerpoint/2010/main" val="89704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951542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31544"/>
            <a:ext cx="9101940" cy="6826455"/>
          </a:xfrm>
        </p:spPr>
      </p:pic>
    </p:spTree>
    <p:extLst>
      <p:ext uri="{BB962C8B-B14F-4D97-AF65-F5344CB8AC3E}">
        <p14:creationId xmlns:p14="http://schemas.microsoft.com/office/powerpoint/2010/main" val="41632069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816"/>
            <a:ext cx="9190420" cy="6892815"/>
          </a:xfrm>
        </p:spPr>
      </p:pic>
    </p:spTree>
    <p:extLst>
      <p:ext uri="{BB962C8B-B14F-4D97-AF65-F5344CB8AC3E}">
        <p14:creationId xmlns:p14="http://schemas.microsoft.com/office/powerpoint/2010/main" val="23302071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00"/>
            <a:ext cx="9142533" cy="6856900"/>
          </a:xfrm>
        </p:spPr>
      </p:pic>
    </p:spTree>
    <p:extLst>
      <p:ext uri="{BB962C8B-B14F-4D97-AF65-F5344CB8AC3E}">
        <p14:creationId xmlns:p14="http://schemas.microsoft.com/office/powerpoint/2010/main" val="6806371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3318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3625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" y="3836"/>
            <a:ext cx="9138885" cy="6854164"/>
          </a:xfrm>
        </p:spPr>
      </p:pic>
    </p:spTree>
    <p:extLst>
      <p:ext uri="{BB962C8B-B14F-4D97-AF65-F5344CB8AC3E}">
        <p14:creationId xmlns:p14="http://schemas.microsoft.com/office/powerpoint/2010/main" val="32183845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631278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" y="12220"/>
            <a:ext cx="9127707" cy="6845780"/>
          </a:xfrm>
        </p:spPr>
      </p:pic>
    </p:spTree>
    <p:extLst>
      <p:ext uri="{BB962C8B-B14F-4D97-AF65-F5344CB8AC3E}">
        <p14:creationId xmlns:p14="http://schemas.microsoft.com/office/powerpoint/2010/main" val="10682740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" y="-32080"/>
            <a:ext cx="9186772" cy="6890079"/>
          </a:xfrm>
        </p:spPr>
      </p:pic>
    </p:spTree>
    <p:extLst>
      <p:ext uri="{BB962C8B-B14F-4D97-AF65-F5344CB8AC3E}">
        <p14:creationId xmlns:p14="http://schemas.microsoft.com/office/powerpoint/2010/main" val="3413636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5438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798762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730072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015936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" y="-20960"/>
            <a:ext cx="9171947" cy="6878960"/>
          </a:xfrm>
        </p:spPr>
      </p:pic>
    </p:spTree>
    <p:extLst>
      <p:ext uri="{BB962C8B-B14F-4D97-AF65-F5344CB8AC3E}">
        <p14:creationId xmlns:p14="http://schemas.microsoft.com/office/powerpoint/2010/main" val="41601328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561100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217828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" y="12398"/>
            <a:ext cx="9127469" cy="6845602"/>
          </a:xfrm>
        </p:spPr>
      </p:pic>
    </p:spTree>
    <p:extLst>
      <p:ext uri="{BB962C8B-B14F-4D97-AF65-F5344CB8AC3E}">
        <p14:creationId xmlns:p14="http://schemas.microsoft.com/office/powerpoint/2010/main" val="2644154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007000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" y="20604"/>
            <a:ext cx="9116528" cy="6837396"/>
          </a:xfrm>
        </p:spPr>
      </p:pic>
    </p:spTree>
    <p:extLst>
      <p:ext uri="{BB962C8B-B14F-4D97-AF65-F5344CB8AC3E}">
        <p14:creationId xmlns:p14="http://schemas.microsoft.com/office/powerpoint/2010/main" val="18370648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" y="34280"/>
            <a:ext cx="9098293" cy="6823720"/>
          </a:xfrm>
        </p:spPr>
      </p:pic>
    </p:spTree>
    <p:extLst>
      <p:ext uri="{BB962C8B-B14F-4D97-AF65-F5344CB8AC3E}">
        <p14:creationId xmlns:p14="http://schemas.microsoft.com/office/powerpoint/2010/main" val="3331346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9828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101669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333537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08"/>
            <a:ext cx="9105588" cy="6829191"/>
          </a:xfrm>
        </p:spPr>
      </p:pic>
    </p:spTree>
    <p:extLst>
      <p:ext uri="{BB962C8B-B14F-4D97-AF65-F5344CB8AC3E}">
        <p14:creationId xmlns:p14="http://schemas.microsoft.com/office/powerpoint/2010/main" val="34324093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501956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094038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583230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0252534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344"/>
            <a:ext cx="9183125" cy="6887344"/>
          </a:xfrm>
        </p:spPr>
      </p:pic>
    </p:spTree>
    <p:extLst>
      <p:ext uri="{BB962C8B-B14F-4D97-AF65-F5344CB8AC3E}">
        <p14:creationId xmlns:p14="http://schemas.microsoft.com/office/powerpoint/2010/main" val="17681373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8"/>
            <a:ext cx="9120176" cy="6840132"/>
          </a:xfrm>
        </p:spPr>
      </p:pic>
    </p:spTree>
    <p:extLst>
      <p:ext uri="{BB962C8B-B14F-4D97-AF65-F5344CB8AC3E}">
        <p14:creationId xmlns:p14="http://schemas.microsoft.com/office/powerpoint/2010/main" val="37888623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44027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" y="-4048"/>
            <a:ext cx="9149396" cy="6862047"/>
          </a:xfrm>
        </p:spPr>
      </p:pic>
    </p:spTree>
    <p:extLst>
      <p:ext uri="{BB962C8B-B14F-4D97-AF65-F5344CB8AC3E}">
        <p14:creationId xmlns:p14="http://schemas.microsoft.com/office/powerpoint/2010/main" val="257969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516423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7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9723218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" y="31544"/>
            <a:ext cx="9101940" cy="6826455"/>
          </a:xfrm>
        </p:spPr>
      </p:pic>
    </p:spTree>
    <p:extLst>
      <p:ext uri="{BB962C8B-B14F-4D97-AF65-F5344CB8AC3E}">
        <p14:creationId xmlns:p14="http://schemas.microsoft.com/office/powerpoint/2010/main" val="376760019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3619425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8317851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994"/>
            <a:ext cx="9323180" cy="6992385"/>
          </a:xfrm>
        </p:spPr>
      </p:pic>
    </p:spTree>
    <p:extLst>
      <p:ext uri="{BB962C8B-B14F-4D97-AF65-F5344CB8AC3E}">
        <p14:creationId xmlns:p14="http://schemas.microsoft.com/office/powerpoint/2010/main" val="404864436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528590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48"/>
            <a:ext cx="9135001" cy="6851251"/>
          </a:xfrm>
        </p:spPr>
      </p:pic>
    </p:spTree>
    <p:extLst>
      <p:ext uri="{BB962C8B-B14F-4D97-AF65-F5344CB8AC3E}">
        <p14:creationId xmlns:p14="http://schemas.microsoft.com/office/powerpoint/2010/main" val="412660270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48"/>
            <a:ext cx="9135001" cy="6851251"/>
          </a:xfrm>
        </p:spPr>
      </p:pic>
    </p:spTree>
    <p:extLst>
      <p:ext uri="{BB962C8B-B14F-4D97-AF65-F5344CB8AC3E}">
        <p14:creationId xmlns:p14="http://schemas.microsoft.com/office/powerpoint/2010/main" val="118299786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" name="Segnaposto contenuto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452030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Office PowerPoint</Application>
  <PresentationFormat>Presentazione su schermo (4:3)</PresentationFormat>
  <Paragraphs>0</Paragraphs>
  <Slides>107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107</vt:i4>
      </vt:variant>
    </vt:vector>
  </HeadingPairs>
  <TitlesOfParts>
    <vt:vector size="10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7</cp:revision>
  <dcterms:created xsi:type="dcterms:W3CDTF">2016-03-19T07:17:21Z</dcterms:created>
  <dcterms:modified xsi:type="dcterms:W3CDTF">2016-03-19T08:22:34Z</dcterms:modified>
</cp:coreProperties>
</file>