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80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137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77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77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56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02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85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76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25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82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87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E1FE6-F14E-4E3B-81F1-3D919B63F84F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79BD0-EEEF-4008-B661-FF57123AF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92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52"/>
            <a:ext cx="9108997" cy="683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3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8"/>
            <a:ext cx="9098056" cy="6823542"/>
          </a:xfrm>
        </p:spPr>
      </p:pic>
    </p:spTree>
    <p:extLst>
      <p:ext uri="{BB962C8B-B14F-4D97-AF65-F5344CB8AC3E}">
        <p14:creationId xmlns:p14="http://schemas.microsoft.com/office/powerpoint/2010/main" val="42492776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996"/>
            <a:ext cx="9171995" cy="6878996"/>
          </a:xfrm>
        </p:spPr>
      </p:pic>
    </p:spTree>
    <p:extLst>
      <p:ext uri="{BB962C8B-B14F-4D97-AF65-F5344CB8AC3E}">
        <p14:creationId xmlns:p14="http://schemas.microsoft.com/office/powerpoint/2010/main" val="28984782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331110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24"/>
            <a:ext cx="9136233" cy="6852175"/>
          </a:xfrm>
        </p:spPr>
      </p:pic>
    </p:spTree>
    <p:extLst>
      <p:ext uri="{BB962C8B-B14F-4D97-AF65-F5344CB8AC3E}">
        <p14:creationId xmlns:p14="http://schemas.microsoft.com/office/powerpoint/2010/main" val="38195845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837793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846889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353475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08124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76817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174280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061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75269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9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906795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08"/>
            <a:ext cx="9125055" cy="6843791"/>
          </a:xfrm>
        </p:spPr>
      </p:pic>
    </p:spTree>
    <p:extLst>
      <p:ext uri="{BB962C8B-B14F-4D97-AF65-F5344CB8AC3E}">
        <p14:creationId xmlns:p14="http://schemas.microsoft.com/office/powerpoint/2010/main" val="35310987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34"/>
            <a:ext cx="9129555" cy="6847166"/>
          </a:xfrm>
        </p:spPr>
      </p:pic>
    </p:spTree>
    <p:extLst>
      <p:ext uri="{BB962C8B-B14F-4D97-AF65-F5344CB8AC3E}">
        <p14:creationId xmlns:p14="http://schemas.microsoft.com/office/powerpoint/2010/main" val="353088338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0"/>
            <a:ext cx="9140733" cy="6855550"/>
          </a:xfrm>
        </p:spPr>
      </p:pic>
    </p:spTree>
    <p:extLst>
      <p:ext uri="{BB962C8B-B14F-4D97-AF65-F5344CB8AC3E}">
        <p14:creationId xmlns:p14="http://schemas.microsoft.com/office/powerpoint/2010/main" val="18407856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" y="2450"/>
            <a:ext cx="9140733" cy="6855550"/>
          </a:xfrm>
        </p:spPr>
      </p:pic>
    </p:spTree>
    <p:extLst>
      <p:ext uri="{BB962C8B-B14F-4D97-AF65-F5344CB8AC3E}">
        <p14:creationId xmlns:p14="http://schemas.microsoft.com/office/powerpoint/2010/main" val="41199722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556015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56"/>
            <a:ext cx="9138459" cy="6853844"/>
          </a:xfrm>
        </p:spPr>
      </p:pic>
    </p:spTree>
    <p:extLst>
      <p:ext uri="{BB962C8B-B14F-4D97-AF65-F5344CB8AC3E}">
        <p14:creationId xmlns:p14="http://schemas.microsoft.com/office/powerpoint/2010/main" val="93660279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34"/>
            <a:ext cx="9262077" cy="6946558"/>
          </a:xfrm>
        </p:spPr>
      </p:pic>
    </p:spTree>
    <p:extLst>
      <p:ext uri="{BB962C8B-B14F-4D97-AF65-F5344CB8AC3E}">
        <p14:creationId xmlns:p14="http://schemas.microsoft.com/office/powerpoint/2010/main" val="27241893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684"/>
            <a:ext cx="9187577" cy="6890683"/>
          </a:xfrm>
        </p:spPr>
      </p:pic>
    </p:spTree>
    <p:extLst>
      <p:ext uri="{BB962C8B-B14F-4D97-AF65-F5344CB8AC3E}">
        <p14:creationId xmlns:p14="http://schemas.microsoft.com/office/powerpoint/2010/main" val="24333109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8184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0617154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6892175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0956133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0"/>
            <a:ext cx="9127280" cy="6845460"/>
          </a:xfrm>
        </p:spPr>
      </p:pic>
    </p:spTree>
    <p:extLst>
      <p:ext uri="{BB962C8B-B14F-4D97-AF65-F5344CB8AC3E}">
        <p14:creationId xmlns:p14="http://schemas.microsoft.com/office/powerpoint/2010/main" val="20467963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2836911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6"/>
            <a:ext cx="9142911" cy="6857183"/>
          </a:xfrm>
        </p:spPr>
      </p:pic>
    </p:spTree>
    <p:extLst>
      <p:ext uri="{BB962C8B-B14F-4D97-AF65-F5344CB8AC3E}">
        <p14:creationId xmlns:p14="http://schemas.microsoft.com/office/powerpoint/2010/main" val="8298440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6"/>
            <a:ext cx="9142911" cy="6857183"/>
          </a:xfrm>
        </p:spPr>
      </p:pic>
    </p:spTree>
    <p:extLst>
      <p:ext uri="{BB962C8B-B14F-4D97-AF65-F5344CB8AC3E}">
        <p14:creationId xmlns:p14="http://schemas.microsoft.com/office/powerpoint/2010/main" val="15929803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964661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6"/>
            <a:ext cx="9140685" cy="6855514"/>
          </a:xfrm>
        </p:spPr>
      </p:pic>
    </p:spTree>
    <p:extLst>
      <p:ext uri="{BB962C8B-B14F-4D97-AF65-F5344CB8AC3E}">
        <p14:creationId xmlns:p14="http://schemas.microsoft.com/office/powerpoint/2010/main" val="131937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" y="0"/>
            <a:ext cx="9113924" cy="6835443"/>
          </a:xfrm>
        </p:spPr>
      </p:pic>
    </p:spTree>
    <p:extLst>
      <p:ext uri="{BB962C8B-B14F-4D97-AF65-F5344CB8AC3E}">
        <p14:creationId xmlns:p14="http://schemas.microsoft.com/office/powerpoint/2010/main" val="67202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" y="22556"/>
            <a:ext cx="9113924" cy="6835443"/>
          </a:xfrm>
        </p:spPr>
      </p:pic>
    </p:spTree>
    <p:extLst>
      <p:ext uri="{BB962C8B-B14F-4D97-AF65-F5344CB8AC3E}">
        <p14:creationId xmlns:p14="http://schemas.microsoft.com/office/powerpoint/2010/main" val="3204055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85829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619336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3820421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" y="-890"/>
            <a:ext cx="9145185" cy="6858889"/>
          </a:xfrm>
        </p:spPr>
      </p:pic>
    </p:spTree>
    <p:extLst>
      <p:ext uri="{BB962C8B-B14F-4D97-AF65-F5344CB8AC3E}">
        <p14:creationId xmlns:p14="http://schemas.microsoft.com/office/powerpoint/2010/main" val="318127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49083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" y="-7106"/>
            <a:ext cx="9153473" cy="6865105"/>
          </a:xfrm>
        </p:spPr>
      </p:pic>
    </p:spTree>
    <p:extLst>
      <p:ext uri="{BB962C8B-B14F-4D97-AF65-F5344CB8AC3E}">
        <p14:creationId xmlns:p14="http://schemas.microsoft.com/office/powerpoint/2010/main" val="3944297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44788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4779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8326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68040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930515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53437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053770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32258"/>
            <a:ext cx="9187009" cy="6890257"/>
          </a:xfrm>
        </p:spPr>
      </p:pic>
    </p:spTree>
    <p:extLst>
      <p:ext uri="{BB962C8B-B14F-4D97-AF65-F5344CB8AC3E}">
        <p14:creationId xmlns:p14="http://schemas.microsoft.com/office/powerpoint/2010/main" val="3130131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74844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4434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97116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02006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627813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63695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8130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9306"/>
            <a:ext cx="9131592" cy="6848694"/>
          </a:xfrm>
        </p:spPr>
      </p:pic>
    </p:spTree>
    <p:extLst>
      <p:ext uri="{BB962C8B-B14F-4D97-AF65-F5344CB8AC3E}">
        <p14:creationId xmlns:p14="http://schemas.microsoft.com/office/powerpoint/2010/main" val="2826550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52"/>
            <a:ext cx="9129929" cy="6847447"/>
          </a:xfrm>
        </p:spPr>
      </p:pic>
    </p:spTree>
    <p:extLst>
      <p:ext uri="{BB962C8B-B14F-4D97-AF65-F5344CB8AC3E}">
        <p14:creationId xmlns:p14="http://schemas.microsoft.com/office/powerpoint/2010/main" val="4253851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76453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15798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48538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45394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" y="12220"/>
            <a:ext cx="9127707" cy="6845780"/>
          </a:xfrm>
        </p:spPr>
      </p:pic>
    </p:spTree>
    <p:extLst>
      <p:ext uri="{BB962C8B-B14F-4D97-AF65-F5344CB8AC3E}">
        <p14:creationId xmlns:p14="http://schemas.microsoft.com/office/powerpoint/2010/main" val="2790091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5204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84"/>
            <a:ext cx="9131355" cy="6848516"/>
          </a:xfrm>
        </p:spPr>
      </p:pic>
    </p:spTree>
    <p:extLst>
      <p:ext uri="{BB962C8B-B14F-4D97-AF65-F5344CB8AC3E}">
        <p14:creationId xmlns:p14="http://schemas.microsoft.com/office/powerpoint/2010/main" val="4005041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9602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4" y="-28276"/>
            <a:ext cx="9181700" cy="6886275"/>
          </a:xfrm>
        </p:spPr>
      </p:pic>
    </p:spTree>
    <p:extLst>
      <p:ext uri="{BB962C8B-B14F-4D97-AF65-F5344CB8AC3E}">
        <p14:creationId xmlns:p14="http://schemas.microsoft.com/office/powerpoint/2010/main" val="4024961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" y="31722"/>
            <a:ext cx="9101703" cy="6826277"/>
          </a:xfrm>
        </p:spPr>
      </p:pic>
    </p:spTree>
    <p:extLst>
      <p:ext uri="{BB962C8B-B14F-4D97-AF65-F5344CB8AC3E}">
        <p14:creationId xmlns:p14="http://schemas.microsoft.com/office/powerpoint/2010/main" val="3414541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89264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1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76180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54"/>
            <a:ext cx="9161005" cy="6870754"/>
          </a:xfrm>
        </p:spPr>
      </p:pic>
    </p:spTree>
    <p:extLst>
      <p:ext uri="{BB962C8B-B14F-4D97-AF65-F5344CB8AC3E}">
        <p14:creationId xmlns:p14="http://schemas.microsoft.com/office/powerpoint/2010/main" val="35367403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54"/>
            <a:ext cx="9161005" cy="6870754"/>
          </a:xfrm>
        </p:spPr>
      </p:pic>
    </p:spTree>
    <p:extLst>
      <p:ext uri="{BB962C8B-B14F-4D97-AF65-F5344CB8AC3E}">
        <p14:creationId xmlns:p14="http://schemas.microsoft.com/office/powerpoint/2010/main" val="2220577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92649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" y="20424"/>
            <a:ext cx="9116767" cy="6837575"/>
          </a:xfrm>
        </p:spPr>
      </p:pic>
    </p:spTree>
    <p:extLst>
      <p:ext uri="{BB962C8B-B14F-4D97-AF65-F5344CB8AC3E}">
        <p14:creationId xmlns:p14="http://schemas.microsoft.com/office/powerpoint/2010/main" val="3138171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" y="12220"/>
            <a:ext cx="9127707" cy="6845780"/>
          </a:xfrm>
        </p:spPr>
      </p:pic>
    </p:spTree>
    <p:extLst>
      <p:ext uri="{BB962C8B-B14F-4D97-AF65-F5344CB8AC3E}">
        <p14:creationId xmlns:p14="http://schemas.microsoft.com/office/powerpoint/2010/main" val="17588041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372680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" y="6748"/>
            <a:ext cx="9135001" cy="6851251"/>
          </a:xfrm>
        </p:spPr>
      </p:pic>
    </p:spTree>
    <p:extLst>
      <p:ext uri="{BB962C8B-B14F-4D97-AF65-F5344CB8AC3E}">
        <p14:creationId xmlns:p14="http://schemas.microsoft.com/office/powerpoint/2010/main" val="25655505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7250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957947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4"/>
            <a:ext cx="9116528" cy="6837396"/>
          </a:xfrm>
        </p:spPr>
      </p:pic>
    </p:spTree>
    <p:extLst>
      <p:ext uri="{BB962C8B-B14F-4D97-AF65-F5344CB8AC3E}">
        <p14:creationId xmlns:p14="http://schemas.microsoft.com/office/powerpoint/2010/main" val="3145697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" y="6748"/>
            <a:ext cx="9135001" cy="6851251"/>
          </a:xfrm>
        </p:spPr>
      </p:pic>
    </p:spTree>
    <p:extLst>
      <p:ext uri="{BB962C8B-B14F-4D97-AF65-F5344CB8AC3E}">
        <p14:creationId xmlns:p14="http://schemas.microsoft.com/office/powerpoint/2010/main" val="1896295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299178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82298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447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" y="20424"/>
            <a:ext cx="9116767" cy="6837575"/>
          </a:xfrm>
        </p:spPr>
      </p:pic>
    </p:spTree>
    <p:extLst>
      <p:ext uri="{BB962C8B-B14F-4D97-AF65-F5344CB8AC3E}">
        <p14:creationId xmlns:p14="http://schemas.microsoft.com/office/powerpoint/2010/main" val="30981548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314871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94312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957990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42449564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474498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385736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3766826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737845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99282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12316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4"/>
            <a:ext cx="9124060" cy="6843045"/>
          </a:xfrm>
        </p:spPr>
      </p:pic>
    </p:spTree>
    <p:extLst>
      <p:ext uri="{BB962C8B-B14F-4D97-AF65-F5344CB8AC3E}">
        <p14:creationId xmlns:p14="http://schemas.microsoft.com/office/powerpoint/2010/main" val="37191835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62939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981973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5" y="0"/>
            <a:ext cx="9174076" cy="6880557"/>
          </a:xfrm>
        </p:spPr>
      </p:pic>
    </p:spTree>
    <p:extLst>
      <p:ext uri="{BB962C8B-B14F-4D97-AF65-F5344CB8AC3E}">
        <p14:creationId xmlns:p14="http://schemas.microsoft.com/office/powerpoint/2010/main" val="36304440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02"/>
            <a:ext cx="9107197" cy="6830398"/>
          </a:xfrm>
        </p:spPr>
      </p:pic>
    </p:spTree>
    <p:extLst>
      <p:ext uri="{BB962C8B-B14F-4D97-AF65-F5344CB8AC3E}">
        <p14:creationId xmlns:p14="http://schemas.microsoft.com/office/powerpoint/2010/main" val="17010036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99861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8" y="0"/>
            <a:ext cx="9175758" cy="6858000"/>
          </a:xfrm>
        </p:spPr>
      </p:pic>
    </p:spTree>
    <p:extLst>
      <p:ext uri="{BB962C8B-B14F-4D97-AF65-F5344CB8AC3E}">
        <p14:creationId xmlns:p14="http://schemas.microsoft.com/office/powerpoint/2010/main" val="16761174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64"/>
            <a:ext cx="9131781" cy="6848836"/>
          </a:xfrm>
        </p:spPr>
      </p:pic>
    </p:spTree>
    <p:extLst>
      <p:ext uri="{BB962C8B-B14F-4D97-AF65-F5344CB8AC3E}">
        <p14:creationId xmlns:p14="http://schemas.microsoft.com/office/powerpoint/2010/main" val="3890433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01861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684"/>
            <a:ext cx="9187577" cy="6890683"/>
          </a:xfrm>
        </p:spPr>
      </p:pic>
    </p:spTree>
    <p:extLst>
      <p:ext uri="{BB962C8B-B14F-4D97-AF65-F5344CB8AC3E}">
        <p14:creationId xmlns:p14="http://schemas.microsoft.com/office/powerpoint/2010/main" val="22310421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34"/>
            <a:ext cx="9129555" cy="6847166"/>
          </a:xfrm>
        </p:spPr>
      </p:pic>
    </p:spTree>
    <p:extLst>
      <p:ext uri="{BB962C8B-B14F-4D97-AF65-F5344CB8AC3E}">
        <p14:creationId xmlns:p14="http://schemas.microsoft.com/office/powerpoint/2010/main" val="2114189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2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0625435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34263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" y="2450"/>
            <a:ext cx="9140733" cy="6855550"/>
          </a:xfrm>
        </p:spPr>
      </p:pic>
    </p:spTree>
    <p:extLst>
      <p:ext uri="{BB962C8B-B14F-4D97-AF65-F5344CB8AC3E}">
        <p14:creationId xmlns:p14="http://schemas.microsoft.com/office/powerpoint/2010/main" val="41654596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929052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"/>
            <a:ext cx="9142960" cy="6857220"/>
          </a:xfrm>
        </p:spPr>
      </p:pic>
    </p:spTree>
    <p:extLst>
      <p:ext uri="{BB962C8B-B14F-4D97-AF65-F5344CB8AC3E}">
        <p14:creationId xmlns:p14="http://schemas.microsoft.com/office/powerpoint/2010/main" val="7696744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" y="20886"/>
            <a:ext cx="9116151" cy="6837113"/>
          </a:xfrm>
        </p:spPr>
      </p:pic>
    </p:spTree>
    <p:extLst>
      <p:ext uri="{BB962C8B-B14F-4D97-AF65-F5344CB8AC3E}">
        <p14:creationId xmlns:p14="http://schemas.microsoft.com/office/powerpoint/2010/main" val="1192714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81650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202876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61714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0905651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4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4267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511004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42913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151646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622"/>
            <a:ext cx="9167495" cy="6875621"/>
          </a:xfrm>
        </p:spPr>
      </p:pic>
    </p:spTree>
    <p:extLst>
      <p:ext uri="{BB962C8B-B14F-4D97-AF65-F5344CB8AC3E}">
        <p14:creationId xmlns:p14="http://schemas.microsoft.com/office/powerpoint/2010/main" val="38756744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3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704243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571151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146217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567599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0" y="-12504"/>
            <a:ext cx="9160671" cy="6870503"/>
          </a:xfrm>
        </p:spPr>
      </p:pic>
    </p:spTree>
    <p:extLst>
      <p:ext uri="{BB962C8B-B14F-4D97-AF65-F5344CB8AC3E}">
        <p14:creationId xmlns:p14="http://schemas.microsoft.com/office/powerpoint/2010/main" val="26679346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28503680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934208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Presentazione su schermo (4:3)</PresentationFormat>
  <Paragraphs>0</Paragraphs>
  <Slides>127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127</vt:i4>
      </vt:variant>
    </vt:vector>
  </HeadingPairs>
  <TitlesOfParts>
    <vt:vector size="12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2016-03-19T08:22:42Z</dcterms:created>
  <dcterms:modified xsi:type="dcterms:W3CDTF">2016-03-19T09:46:54Z</dcterms:modified>
</cp:coreProperties>
</file>