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67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4E34D-B870-4838-A87B-22270FFBBE3E}" type="datetimeFigureOut">
              <a:rPr lang="it-IT" smtClean="0"/>
              <a:t>19/03/2016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03C2B-CC1F-4CA9-987F-E9A504C95B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600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4E34D-B870-4838-A87B-22270FFBBE3E}" type="datetimeFigureOut">
              <a:rPr lang="it-IT" smtClean="0"/>
              <a:t>19/03/2016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03C2B-CC1F-4CA9-987F-E9A504C95B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2318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4E34D-B870-4838-A87B-22270FFBBE3E}" type="datetimeFigureOut">
              <a:rPr lang="it-IT" smtClean="0"/>
              <a:t>19/03/2016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03C2B-CC1F-4CA9-987F-E9A504C95B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4601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4E34D-B870-4838-A87B-22270FFBBE3E}" type="datetimeFigureOut">
              <a:rPr lang="it-IT" smtClean="0"/>
              <a:t>19/03/2016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03C2B-CC1F-4CA9-987F-E9A504C95B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8669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4E34D-B870-4838-A87B-22270FFBBE3E}" type="datetimeFigureOut">
              <a:rPr lang="it-IT" smtClean="0"/>
              <a:t>19/03/2016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03C2B-CC1F-4CA9-987F-E9A504C95B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29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4E34D-B870-4838-A87B-22270FFBBE3E}" type="datetimeFigureOut">
              <a:rPr lang="it-IT" smtClean="0"/>
              <a:t>19/03/2016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03C2B-CC1F-4CA9-987F-E9A504C95B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1502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4E34D-B870-4838-A87B-22270FFBBE3E}" type="datetimeFigureOut">
              <a:rPr lang="it-IT" smtClean="0"/>
              <a:t>19/03/2016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03C2B-CC1F-4CA9-987F-E9A504C95B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7775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4E34D-B870-4838-A87B-22270FFBBE3E}" type="datetimeFigureOut">
              <a:rPr lang="it-IT" smtClean="0"/>
              <a:t>19/03/2016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03C2B-CC1F-4CA9-987F-E9A504C95B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2954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4E34D-B870-4838-A87B-22270FFBBE3E}" type="datetimeFigureOut">
              <a:rPr lang="it-IT" smtClean="0"/>
              <a:t>19/03/2016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03C2B-CC1F-4CA9-987F-E9A504C95B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0169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4E34D-B870-4838-A87B-22270FFBBE3E}" type="datetimeFigureOut">
              <a:rPr lang="it-IT" smtClean="0"/>
              <a:t>19/03/2016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03C2B-CC1F-4CA9-987F-E9A504C95B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7425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4E34D-B870-4838-A87B-22270FFBBE3E}" type="datetimeFigureOut">
              <a:rPr lang="it-IT" smtClean="0"/>
              <a:t>19/03/2016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03C2B-CC1F-4CA9-987F-E9A504C95B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6872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44E34D-B870-4838-A87B-22270FFBBE3E}" type="datetimeFigureOut">
              <a:rPr lang="it-IT" smtClean="0"/>
              <a:t>19/03/2016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A03C2B-CC1F-4CA9-987F-E9A504C95B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2172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2773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8"/>
            <a:ext cx="9150064" cy="6862548"/>
          </a:xfrm>
        </p:spPr>
      </p:pic>
    </p:spTree>
    <p:extLst>
      <p:ext uri="{BB962C8B-B14F-4D97-AF65-F5344CB8AC3E}">
        <p14:creationId xmlns:p14="http://schemas.microsoft.com/office/powerpoint/2010/main" val="238200065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36"/>
            <a:ext cx="9138885" cy="6854164"/>
          </a:xfrm>
        </p:spPr>
      </p:pic>
    </p:spTree>
    <p:extLst>
      <p:ext uri="{BB962C8B-B14F-4D97-AF65-F5344CB8AC3E}">
        <p14:creationId xmlns:p14="http://schemas.microsoft.com/office/powerpoint/2010/main" val="316562782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487987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5668"/>
            <a:ext cx="9164891" cy="6873668"/>
          </a:xfrm>
        </p:spPr>
      </p:pic>
    </p:spTree>
    <p:extLst>
      <p:ext uri="{BB962C8B-B14F-4D97-AF65-F5344CB8AC3E}">
        <p14:creationId xmlns:p14="http://schemas.microsoft.com/office/powerpoint/2010/main" val="28673083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0329006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4226198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0624941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70" y="-1"/>
            <a:ext cx="9162969" cy="6872227"/>
          </a:xfrm>
        </p:spPr>
      </p:pic>
    </p:spTree>
    <p:extLst>
      <p:ext uri="{BB962C8B-B14F-4D97-AF65-F5344CB8AC3E}">
        <p14:creationId xmlns:p14="http://schemas.microsoft.com/office/powerpoint/2010/main" val="26048901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7570053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6317083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3424868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63798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5810081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00"/>
            <a:ext cx="9142533" cy="6856900"/>
          </a:xfrm>
        </p:spPr>
      </p:pic>
    </p:spTree>
    <p:extLst>
      <p:ext uri="{BB962C8B-B14F-4D97-AF65-F5344CB8AC3E}">
        <p14:creationId xmlns:p14="http://schemas.microsoft.com/office/powerpoint/2010/main" val="30049072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04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7530485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7" y="-10020"/>
            <a:ext cx="9157359" cy="6868019"/>
          </a:xfrm>
        </p:spPr>
      </p:pic>
    </p:spTree>
    <p:extLst>
      <p:ext uri="{BB962C8B-B14F-4D97-AF65-F5344CB8AC3E}">
        <p14:creationId xmlns:p14="http://schemas.microsoft.com/office/powerpoint/2010/main" val="13618792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2090145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0229034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5332286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3476837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54"/>
            <a:ext cx="9124060" cy="6843045"/>
          </a:xfrm>
        </p:spPr>
      </p:pic>
    </p:spTree>
    <p:extLst>
      <p:ext uri="{BB962C8B-B14F-4D97-AF65-F5344CB8AC3E}">
        <p14:creationId xmlns:p14="http://schemas.microsoft.com/office/powerpoint/2010/main" val="21427965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1393304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04"/>
            <a:ext cx="9116528" cy="6837396"/>
          </a:xfrm>
        </p:spPr>
      </p:pic>
    </p:spTree>
    <p:extLst>
      <p:ext uri="{BB962C8B-B14F-4D97-AF65-F5344CB8AC3E}">
        <p14:creationId xmlns:p14="http://schemas.microsoft.com/office/powerpoint/2010/main" val="23799033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074"/>
            <a:ext cx="9109235" cy="6831926"/>
          </a:xfrm>
        </p:spPr>
      </p:pic>
    </p:spTree>
    <p:extLst>
      <p:ext uri="{BB962C8B-B14F-4D97-AF65-F5344CB8AC3E}">
        <p14:creationId xmlns:p14="http://schemas.microsoft.com/office/powerpoint/2010/main" val="17432385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1" y="28808"/>
            <a:ext cx="9105588" cy="6829191"/>
          </a:xfrm>
        </p:spPr>
      </p:pic>
    </p:spTree>
    <p:extLst>
      <p:ext uri="{BB962C8B-B14F-4D97-AF65-F5344CB8AC3E}">
        <p14:creationId xmlns:p14="http://schemas.microsoft.com/office/powerpoint/2010/main" val="40146639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1320541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83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3005698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2258591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3755247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0429986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9165354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490"/>
            <a:ext cx="9164652" cy="6873489"/>
          </a:xfrm>
        </p:spPr>
      </p:pic>
    </p:spTree>
    <p:extLst>
      <p:ext uri="{BB962C8B-B14F-4D97-AF65-F5344CB8AC3E}">
        <p14:creationId xmlns:p14="http://schemas.microsoft.com/office/powerpoint/2010/main" val="28632904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748"/>
            <a:ext cx="9135001" cy="6851251"/>
          </a:xfrm>
        </p:spPr>
      </p:pic>
    </p:spTree>
    <p:extLst>
      <p:ext uri="{BB962C8B-B14F-4D97-AF65-F5344CB8AC3E}">
        <p14:creationId xmlns:p14="http://schemas.microsoft.com/office/powerpoint/2010/main" val="30578117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748"/>
            <a:ext cx="9135001" cy="6851251"/>
          </a:xfrm>
        </p:spPr>
      </p:pic>
    </p:spTree>
    <p:extLst>
      <p:ext uri="{BB962C8B-B14F-4D97-AF65-F5344CB8AC3E}">
        <p14:creationId xmlns:p14="http://schemas.microsoft.com/office/powerpoint/2010/main" val="36150658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4934778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04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9981482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53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2998404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7919014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5414868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5861312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0972176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690"/>
            <a:ext cx="9120413" cy="6840310"/>
          </a:xfrm>
        </p:spPr>
      </p:pic>
    </p:spTree>
    <p:extLst>
      <p:ext uri="{BB962C8B-B14F-4D97-AF65-F5344CB8AC3E}">
        <p14:creationId xmlns:p14="http://schemas.microsoft.com/office/powerpoint/2010/main" val="11094485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53669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" y="6570"/>
            <a:ext cx="9135239" cy="6851429"/>
          </a:xfrm>
        </p:spPr>
      </p:pic>
    </p:spTree>
    <p:extLst>
      <p:ext uri="{BB962C8B-B14F-4D97-AF65-F5344CB8AC3E}">
        <p14:creationId xmlns:p14="http://schemas.microsoft.com/office/powerpoint/2010/main" val="200336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4851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490"/>
            <a:ext cx="9164652" cy="6873489"/>
          </a:xfrm>
        </p:spPr>
      </p:pic>
    </p:spTree>
    <p:extLst>
      <p:ext uri="{BB962C8B-B14F-4D97-AF65-F5344CB8AC3E}">
        <p14:creationId xmlns:p14="http://schemas.microsoft.com/office/powerpoint/2010/main" val="45677252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8" y="0"/>
            <a:ext cx="9276523" cy="6957392"/>
          </a:xfrm>
        </p:spPr>
      </p:pic>
    </p:spTree>
    <p:extLst>
      <p:ext uri="{BB962C8B-B14F-4D97-AF65-F5344CB8AC3E}">
        <p14:creationId xmlns:p14="http://schemas.microsoft.com/office/powerpoint/2010/main" val="14682766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36"/>
            <a:ext cx="9138885" cy="6854164"/>
          </a:xfrm>
        </p:spPr>
      </p:pic>
    </p:spTree>
    <p:extLst>
      <p:ext uri="{BB962C8B-B14F-4D97-AF65-F5344CB8AC3E}">
        <p14:creationId xmlns:p14="http://schemas.microsoft.com/office/powerpoint/2010/main" val="10180045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72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1792898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026881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4281104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933290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76523" cy="6957392"/>
          </a:xfrm>
        </p:spPr>
      </p:pic>
    </p:spTree>
    <p:extLst>
      <p:ext uri="{BB962C8B-B14F-4D97-AF65-F5344CB8AC3E}">
        <p14:creationId xmlns:p14="http://schemas.microsoft.com/office/powerpoint/2010/main" val="230488521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5" y="7640"/>
            <a:ext cx="9133813" cy="6850360"/>
          </a:xfrm>
        </p:spPr>
      </p:pic>
    </p:spTree>
    <p:extLst>
      <p:ext uri="{BB962C8B-B14F-4D97-AF65-F5344CB8AC3E}">
        <p14:creationId xmlns:p14="http://schemas.microsoft.com/office/powerpoint/2010/main" val="12755250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690"/>
            <a:ext cx="9120413" cy="6840310"/>
          </a:xfrm>
        </p:spPr>
      </p:pic>
    </p:spTree>
    <p:extLst>
      <p:ext uri="{BB962C8B-B14F-4D97-AF65-F5344CB8AC3E}">
        <p14:creationId xmlns:p14="http://schemas.microsoft.com/office/powerpoint/2010/main" val="386551388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3" y="2168"/>
            <a:ext cx="9141108" cy="6855831"/>
          </a:xfrm>
        </p:spPr>
      </p:pic>
    </p:spTree>
    <p:extLst>
      <p:ext uri="{BB962C8B-B14F-4D97-AF65-F5344CB8AC3E}">
        <p14:creationId xmlns:p14="http://schemas.microsoft.com/office/powerpoint/2010/main" val="23618040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" y="26074"/>
            <a:ext cx="9109235" cy="6831926"/>
          </a:xfrm>
        </p:spPr>
      </p:pic>
    </p:spTree>
    <p:extLst>
      <p:ext uri="{BB962C8B-B14F-4D97-AF65-F5344CB8AC3E}">
        <p14:creationId xmlns:p14="http://schemas.microsoft.com/office/powerpoint/2010/main" val="164071377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3378519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34458617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640"/>
            <a:ext cx="9133813" cy="6850360"/>
          </a:xfrm>
        </p:spPr>
      </p:pic>
    </p:spTree>
    <p:extLst>
      <p:ext uri="{BB962C8B-B14F-4D97-AF65-F5344CB8AC3E}">
        <p14:creationId xmlns:p14="http://schemas.microsoft.com/office/powerpoint/2010/main" val="22857970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2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70795183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56645721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06628419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69370702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2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24177693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484"/>
            <a:ext cx="9131355" cy="6848516"/>
          </a:xfrm>
        </p:spPr>
      </p:pic>
    </p:spTree>
    <p:extLst>
      <p:ext uri="{BB962C8B-B14F-4D97-AF65-F5344CB8AC3E}">
        <p14:creationId xmlns:p14="http://schemas.microsoft.com/office/powerpoint/2010/main" val="318967674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5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605335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74453572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94" y="3836"/>
            <a:ext cx="9138885" cy="6854164"/>
          </a:xfrm>
        </p:spPr>
      </p:pic>
    </p:spTree>
    <p:extLst>
      <p:ext uri="{BB962C8B-B14F-4D97-AF65-F5344CB8AC3E}">
        <p14:creationId xmlns:p14="http://schemas.microsoft.com/office/powerpoint/2010/main" val="4838745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63616462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4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02879853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00"/>
            <a:ext cx="9142533" cy="6856900"/>
          </a:xfrm>
        </p:spPr>
      </p:pic>
    </p:spTree>
    <p:extLst>
      <p:ext uri="{BB962C8B-B14F-4D97-AF65-F5344CB8AC3E}">
        <p14:creationId xmlns:p14="http://schemas.microsoft.com/office/powerpoint/2010/main" val="173049050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36"/>
            <a:ext cx="9138885" cy="6854164"/>
          </a:xfrm>
        </p:spPr>
      </p:pic>
    </p:spTree>
    <p:extLst>
      <p:ext uri="{BB962C8B-B14F-4D97-AF65-F5344CB8AC3E}">
        <p14:creationId xmlns:p14="http://schemas.microsoft.com/office/powerpoint/2010/main" val="154148072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7" y="28630"/>
            <a:ext cx="9105825" cy="6829369"/>
          </a:xfrm>
        </p:spPr>
      </p:pic>
    </p:spTree>
    <p:extLst>
      <p:ext uri="{BB962C8B-B14F-4D97-AF65-F5344CB8AC3E}">
        <p14:creationId xmlns:p14="http://schemas.microsoft.com/office/powerpoint/2010/main" val="118878054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76523" cy="6957392"/>
          </a:xfrm>
        </p:spPr>
      </p:pic>
    </p:spTree>
    <p:extLst>
      <p:ext uri="{BB962C8B-B14F-4D97-AF65-F5344CB8AC3E}">
        <p14:creationId xmlns:p14="http://schemas.microsoft.com/office/powerpoint/2010/main" val="151533772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96113697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79664356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484"/>
            <a:ext cx="9131355" cy="6848516"/>
          </a:xfrm>
        </p:spPr>
      </p:pic>
    </p:spTree>
    <p:extLst>
      <p:ext uri="{BB962C8B-B14F-4D97-AF65-F5344CB8AC3E}">
        <p14:creationId xmlns:p14="http://schemas.microsoft.com/office/powerpoint/2010/main" val="3558188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" y="-7284"/>
            <a:ext cx="9153712" cy="6865284"/>
          </a:xfrm>
        </p:spPr>
      </p:pic>
    </p:spTree>
    <p:extLst>
      <p:ext uri="{BB962C8B-B14F-4D97-AF65-F5344CB8AC3E}">
        <p14:creationId xmlns:p14="http://schemas.microsoft.com/office/powerpoint/2010/main" val="285048644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18702038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96171679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22"/>
            <a:ext cx="9142771" cy="6857078"/>
          </a:xfrm>
        </p:spPr>
      </p:pic>
    </p:spTree>
    <p:extLst>
      <p:ext uri="{BB962C8B-B14F-4D97-AF65-F5344CB8AC3E}">
        <p14:creationId xmlns:p14="http://schemas.microsoft.com/office/powerpoint/2010/main" val="276202205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87826474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45128449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7436751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23310403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1012214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9484528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9002654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1" y="3836"/>
            <a:ext cx="9138885" cy="6854164"/>
          </a:xfrm>
        </p:spPr>
      </p:pic>
    </p:spTree>
    <p:extLst>
      <p:ext uri="{BB962C8B-B14F-4D97-AF65-F5344CB8AC3E}">
        <p14:creationId xmlns:p14="http://schemas.microsoft.com/office/powerpoint/2010/main" val="383619285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220"/>
            <a:ext cx="9127707" cy="6845780"/>
          </a:xfrm>
        </p:spPr>
      </p:pic>
    </p:spTree>
    <p:extLst>
      <p:ext uri="{BB962C8B-B14F-4D97-AF65-F5344CB8AC3E}">
        <p14:creationId xmlns:p14="http://schemas.microsoft.com/office/powerpoint/2010/main" val="222137929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44363501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88"/>
            <a:ext cx="9237872" cy="6928404"/>
          </a:xfrm>
        </p:spPr>
      </p:pic>
    </p:spTree>
    <p:extLst>
      <p:ext uri="{BB962C8B-B14F-4D97-AF65-F5344CB8AC3E}">
        <p14:creationId xmlns:p14="http://schemas.microsoft.com/office/powerpoint/2010/main" val="346208748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92"/>
            <a:ext cx="9138411" cy="6853808"/>
          </a:xfrm>
        </p:spPr>
      </p:pic>
    </p:spTree>
    <p:extLst>
      <p:ext uri="{BB962C8B-B14F-4D97-AF65-F5344CB8AC3E}">
        <p14:creationId xmlns:p14="http://schemas.microsoft.com/office/powerpoint/2010/main" val="115224400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" y="12398"/>
            <a:ext cx="9127469" cy="6845602"/>
          </a:xfrm>
        </p:spPr>
      </p:pic>
    </p:spTree>
    <p:extLst>
      <p:ext uri="{BB962C8B-B14F-4D97-AF65-F5344CB8AC3E}">
        <p14:creationId xmlns:p14="http://schemas.microsoft.com/office/powerpoint/2010/main" val="194365394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26806" y="857250"/>
            <a:ext cx="6858000" cy="5143500"/>
          </a:xfrm>
        </p:spPr>
      </p:pic>
    </p:spTree>
    <p:extLst>
      <p:ext uri="{BB962C8B-B14F-4D97-AF65-F5344CB8AC3E}">
        <p14:creationId xmlns:p14="http://schemas.microsoft.com/office/powerpoint/2010/main" val="2035074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44309622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372533" cy="7029400"/>
          </a:xfrm>
        </p:spPr>
      </p:pic>
    </p:spTree>
    <p:extLst>
      <p:ext uri="{BB962C8B-B14F-4D97-AF65-F5344CB8AC3E}">
        <p14:creationId xmlns:p14="http://schemas.microsoft.com/office/powerpoint/2010/main" val="32955757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61635485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72692175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0</Words>
  <Application>Microsoft Office PowerPoint</Application>
  <PresentationFormat>Presentazione su schermo (4:3)</PresentationFormat>
  <Paragraphs>0</Paragraphs>
  <Slides>101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101</vt:i4>
      </vt:variant>
    </vt:vector>
  </HeadingPairs>
  <TitlesOfParts>
    <vt:vector size="102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6</cp:revision>
  <dcterms:created xsi:type="dcterms:W3CDTF">2016-03-19T20:35:27Z</dcterms:created>
  <dcterms:modified xsi:type="dcterms:W3CDTF">2016-03-19T21:28:59Z</dcterms:modified>
</cp:coreProperties>
</file>