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38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16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08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26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83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84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71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16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417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058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7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AC34-3AB9-4ECA-A045-02B2A80C826B}" type="datetimeFigureOut">
              <a:rPr lang="it-IT" smtClean="0"/>
              <a:t>19/03/2016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36AD7-8579-499C-AAFB-92C95190C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59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01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294379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5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097380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</p:spPr>
      </p:pic>
    </p:spTree>
    <p:extLst>
      <p:ext uri="{BB962C8B-B14F-4D97-AF65-F5344CB8AC3E}">
        <p14:creationId xmlns:p14="http://schemas.microsoft.com/office/powerpoint/2010/main" val="3124821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Presentazione su schermo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2016-03-19T13:55:19Z</dcterms:created>
  <dcterms:modified xsi:type="dcterms:W3CDTF">2016-03-19T14:00:05Z</dcterms:modified>
</cp:coreProperties>
</file>