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DC1D-36F4-4B33-B032-11C947682FC8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9476-488F-4807-B008-D5FF84EFF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22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DC1D-36F4-4B33-B032-11C947682FC8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9476-488F-4807-B008-D5FF84EFF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66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DC1D-36F4-4B33-B032-11C947682FC8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9476-488F-4807-B008-D5FF84EFF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91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DC1D-36F4-4B33-B032-11C947682FC8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9476-488F-4807-B008-D5FF84EFF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32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DC1D-36F4-4B33-B032-11C947682FC8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9476-488F-4807-B008-D5FF84EFF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82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DC1D-36F4-4B33-B032-11C947682FC8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9476-488F-4807-B008-D5FF84EFF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48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DC1D-36F4-4B33-B032-11C947682FC8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9476-488F-4807-B008-D5FF84EFF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DC1D-36F4-4B33-B032-11C947682FC8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9476-488F-4807-B008-D5FF84EFF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92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DC1D-36F4-4B33-B032-11C947682FC8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9476-488F-4807-B008-D5FF84EFF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97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DC1D-36F4-4B33-B032-11C947682FC8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9476-488F-4807-B008-D5FF84EFF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25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DC1D-36F4-4B33-B032-11C947682FC8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9476-488F-4807-B008-D5FF84EFF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23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1DC1D-36F4-4B33-B032-11C947682FC8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9476-488F-4807-B008-D5FF84EFF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68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9144000" cy="548680"/>
          </a:xfrm>
        </p:spPr>
        <p:txBody>
          <a:bodyPr>
            <a:normAutofit fontScale="85000" lnSpcReduction="20000"/>
          </a:bodyPr>
          <a:lstStyle/>
          <a:p>
            <a:r>
              <a:rPr lang="it-IT" sz="2000" dirty="0"/>
              <a:t>Le tre absidi del duomo riprendono la partitura architettonica ella facciata e dei fianchi: lesene spartiscono i cilindri absidali in sezioni aperte da monofore e da loggette su colonne.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7"/>
            <a:ext cx="8184796" cy="613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1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252" y="6165304"/>
            <a:ext cx="9130748" cy="692696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In uno dei capitelli del cilindro due guerrieri stanno combattendo tra loro mentre due personaggi femminili li colpiscono da tergo con delle mazze.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938"/>
            <a:ext cx="8298476" cy="622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27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" y="17444"/>
            <a:ext cx="9120741" cy="68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73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In uno dei capitelli del cilindro due guerrieri stanno combattendo tra loro mentre due personaggi femminili li colpiscono da tergo con delle mazze.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4124"/>
            <a:ext cx="8316416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5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it-IT" sz="2000" dirty="0"/>
              <a:t>Sulla lesena d'angolo di sinistra prevale invece l'aspetto decorativo: i corpi e gli atteggiamenti umani vengono utilizzati per scopi puramente decorativi. 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16416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74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/>
              <a:t>Tutti gli altri capitelli sono di tipo corinzio.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27"/>
            <a:ext cx="8502848" cy="637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96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093296"/>
            <a:ext cx="9036496" cy="764704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Le lesene terminano su capitelli scolpiti su cui poggiano gli archi che delimitano l'estradosso delle loggette.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1242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1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21288"/>
            <a:ext cx="9144000" cy="836712"/>
          </a:xfrm>
        </p:spPr>
        <p:txBody>
          <a:bodyPr>
            <a:noAutofit/>
          </a:bodyPr>
          <a:lstStyle/>
          <a:p>
            <a:r>
              <a:rPr lang="it-IT" sz="2000" dirty="0"/>
              <a:t>Per quello che riguarda l'abside centrale, lo stile dei capitelli riprende quello dei capitelli delle lesene della facciata e dei fianchi: nessun intento narrativo, grande attenzione formale.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810760" cy="585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7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9130748" cy="6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8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27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5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it-IT" sz="2000" dirty="0"/>
              <a:t>I capitelli dell'absidiola destra sono di esecuzione diversa (viene richiamato lo stile delle lastre della facciata) e con un intento maggiormente etico e narrativo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20405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63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21288"/>
            <a:ext cx="9144000" cy="836712"/>
          </a:xfrm>
        </p:spPr>
        <p:txBody>
          <a:bodyPr>
            <a:noAutofit/>
          </a:bodyPr>
          <a:lstStyle/>
          <a:p>
            <a:r>
              <a:rPr lang="it-IT" sz="2000" dirty="0"/>
              <a:t>l capitello sulla lesena d'angolo mostra una figura femminile al centro mentre agli angoli delle figure maschili piegate sulle ginocchia: forse un accenno al peccato di lussuria. 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836363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89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" y="9466"/>
            <a:ext cx="9131379" cy="68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19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197</Words>
  <Application>Microsoft Office PowerPoint</Application>
  <PresentationFormat>Presentazione su schermo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 Le lesene terminano su capitelli scolpiti su cui poggiano gli archi che delimitano l'estradosso delle loggette.</vt:lpstr>
      <vt:lpstr>Per quello che riguarda l'abside centrale, lo stile dei capitelli riprende quello dei capitelli delle lesene della facciata e dei fianchi: nessun intento narrativo, grande attenzione formale.</vt:lpstr>
      <vt:lpstr>Presentazione standard di PowerPoint</vt:lpstr>
      <vt:lpstr>Presentazione standard di PowerPoint</vt:lpstr>
      <vt:lpstr>Presentazione standard di PowerPoint</vt:lpstr>
      <vt:lpstr>I capitelli dell'absidiola destra sono di esecuzione diversa (viene richiamato lo stile delle lastre della facciata) e con un intento maggiormente etico e narrativo</vt:lpstr>
      <vt:lpstr>l capitello sulla lesena d'angolo mostra una figura femminile al centro mentre agli angoli delle figure maschili piegate sulle ginocchia: forse un accenno al peccato di lussuria. </vt:lpstr>
      <vt:lpstr>Presentazione standard di PowerPoint</vt:lpstr>
      <vt:lpstr>In uno dei capitelli del cilindro due guerrieri stanno combattendo tra loro mentre due personaggi femminili li colpiscono da tergo con delle mazze.</vt:lpstr>
      <vt:lpstr>Presentazione standard di PowerPoint</vt:lpstr>
      <vt:lpstr>In uno dei capitelli del cilindro due guerrieri stanno combattendo tra loro mentre due personaggi femminili li colpiscono da tergo con delle mazze.</vt:lpstr>
      <vt:lpstr>Sulla lesena d'angolo di sinistra prevale invece l'aspetto decorativo: i corpi e gli atteggiamenti umani vengono utilizzati per scopi puramente decorativi. </vt:lpstr>
      <vt:lpstr>Tutti gli altri capitelli sono di tipo corinzio.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2019-06-22T08:36:47Z</dcterms:created>
  <dcterms:modified xsi:type="dcterms:W3CDTF">2019-06-22T13:31:06Z</dcterms:modified>
</cp:coreProperties>
</file>