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265" r:id="rId34"/>
    <p:sldId id="266" r:id="rId35"/>
    <p:sldId id="267" r:id="rId36"/>
    <p:sldId id="268" r:id="rId37"/>
    <p:sldId id="315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53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3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75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5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73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2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5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55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7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42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0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6984-C90F-447F-921B-2F1BCFE18A03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D2CB-7D44-47E3-ACF6-26F2031FB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12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6266994"/>
            <a:ext cx="6400800" cy="591006"/>
          </a:xfrm>
        </p:spPr>
        <p:txBody>
          <a:bodyPr>
            <a:normAutofit fontScale="77500" lnSpcReduction="20000"/>
          </a:bodyPr>
          <a:lstStyle/>
          <a:p>
            <a:r>
              <a:rPr lang="it-IT" sz="2000" dirty="0" smtClean="0"/>
              <a:t>La cripta, cui si accede mediante le scale poste sotto il pontile, poggia su 60 colonnine dotate di capitelli attribuiti alla scuola di </a:t>
            </a:r>
            <a:r>
              <a:rPr lang="it-IT" sz="2000" dirty="0" err="1" smtClean="0"/>
              <a:t>Wiligelmo.Nov</a:t>
            </a:r>
            <a:r>
              <a:rPr lang="it-IT" sz="2000" dirty="0" smtClean="0"/>
              <a:t> navate, 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5" y="-1"/>
            <a:ext cx="8327911" cy="62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9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Leoni in opposizione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0843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31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9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0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2"/>
            <a:ext cx="9159862" cy="685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" y="27518"/>
            <a:ext cx="9107309" cy="683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4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302"/>
            <a:ext cx="9179069" cy="688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9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76"/>
            <a:ext cx="9136697" cy="68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25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72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" y="8654"/>
            <a:ext cx="9156878" cy="684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1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6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Planfranco</a:t>
            </a:r>
            <a:r>
              <a:rPr lang="it-IT" sz="2000" dirty="0" smtClean="0"/>
              <a:t> i Maestri </a:t>
            </a:r>
            <a:r>
              <a:rPr lang="it-IT" sz="2000" smtClean="0"/>
              <a:t>Comacini.Un</a:t>
            </a:r>
            <a:r>
              <a:rPr lang="it-IT" sz="2000" dirty="0" smtClean="0"/>
              <a:t> </a:t>
            </a:r>
            <a:r>
              <a:rPr lang="it-IT" sz="2000" dirty="0" smtClean="0"/>
              <a:t>primo insieme di capitelli ha un decoro di tipo vegetale o ad intreccio di nastri, nel complesso piuttosto convenzionale.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1242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131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2"/>
            <a:ext cx="9267959" cy="695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684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5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" y="5002"/>
            <a:ext cx="9137329" cy="68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46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92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468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091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190"/>
            <a:ext cx="9113079" cy="683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38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" y="0"/>
            <a:ext cx="930132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976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32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Le palmette si avvolgono su se stesse generando delle facce di gufo stilizzate: un effetto voluto?</a:t>
            </a:r>
            <a:endParaRPr lang="it-IT" dirty="0"/>
          </a:p>
        </p:txBody>
      </p:sp>
      <p:pic>
        <p:nvPicPr>
          <p:cNvPr id="37890" name="Picture 2" descr="http://www.medioevo.org/artemedievale/Images/EmiliaRomagna/Modena/Moden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" y="-136527"/>
            <a:ext cx="8402439" cy="63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915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34"/>
            <a:ext cx="9140755" cy="685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017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16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871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capitello degli Evangelisto. l capitello più interessante presenta sui suoi quattro lati i simboli </a:t>
            </a:r>
            <a:r>
              <a:rPr lang="it-IT" sz="2000" dirty="0" err="1" smtClean="0"/>
              <a:t>dgli</a:t>
            </a:r>
            <a:r>
              <a:rPr lang="it-IT" sz="2000" dirty="0" smtClean="0"/>
              <a:t> Evangelisti.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2439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316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694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97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48"/>
            <a:ext cx="9110735" cy="683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68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006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3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5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49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2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2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1641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Capitelli figurati. Un secondo gruppo di capitelli presenta raffigurazioni varie sia per quello che riguarda il contenuto che il livello tecnico dell'esecuzione. Sirene </a:t>
            </a:r>
            <a:r>
              <a:rPr lang="it-IT" sz="2000" dirty="0" err="1" smtClean="0"/>
              <a:t>bicaudate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6034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Sfingi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1641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651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95</Words>
  <Application>Microsoft Office PowerPoint</Application>
  <PresentationFormat>Presentazione su schermo (4:3)</PresentationFormat>
  <Paragraphs>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Presentazione standard di PowerPoint</vt:lpstr>
      <vt:lpstr>     Planfranco i Maestri Comacini.Un primo insieme di capitelli ha un decoro di tipo vegetale o ad intreccio di nastri, nel complesso piuttosto convenzionale.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Capitelli figurati. Un secondo gruppo di capitelli presenta raffigurazioni varie sia per quello che riguarda il contenuto che il livello tecnico dell'esecuzione. Sirene bicaudate</vt:lpstr>
      <vt:lpstr>Sfingi</vt:lpstr>
      <vt:lpstr>Leoni in opposizione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capitello degli Evangelisto. l capitello più interessante presenta sui suoi quattro lati i simboli dgli Evangelisti.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7</cp:revision>
  <dcterms:created xsi:type="dcterms:W3CDTF">2019-06-22T08:44:16Z</dcterms:created>
  <dcterms:modified xsi:type="dcterms:W3CDTF">2019-06-22T13:12:33Z</dcterms:modified>
</cp:coreProperties>
</file>