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244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6CFAA-8A7C-4A50-9FF5-7517C7EAB6EF}" type="datetimeFigureOut">
              <a:rPr lang="it-IT" smtClean="0"/>
              <a:t>27/04/2020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6AE2E-98AC-45DE-81F6-2762645633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2018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6CFAA-8A7C-4A50-9FF5-7517C7EAB6EF}" type="datetimeFigureOut">
              <a:rPr lang="it-IT" smtClean="0"/>
              <a:t>27/04/2020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6AE2E-98AC-45DE-81F6-2762645633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2994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6CFAA-8A7C-4A50-9FF5-7517C7EAB6EF}" type="datetimeFigureOut">
              <a:rPr lang="it-IT" smtClean="0"/>
              <a:t>27/04/2020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6AE2E-98AC-45DE-81F6-2762645633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6436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6CFAA-8A7C-4A50-9FF5-7517C7EAB6EF}" type="datetimeFigureOut">
              <a:rPr lang="it-IT" smtClean="0"/>
              <a:t>27/04/2020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6AE2E-98AC-45DE-81F6-2762645633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7902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6CFAA-8A7C-4A50-9FF5-7517C7EAB6EF}" type="datetimeFigureOut">
              <a:rPr lang="it-IT" smtClean="0"/>
              <a:t>27/04/2020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6AE2E-98AC-45DE-81F6-2762645633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9409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6CFAA-8A7C-4A50-9FF5-7517C7EAB6EF}" type="datetimeFigureOut">
              <a:rPr lang="it-IT" smtClean="0"/>
              <a:t>27/04/2020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6AE2E-98AC-45DE-81F6-2762645633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4668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6CFAA-8A7C-4A50-9FF5-7517C7EAB6EF}" type="datetimeFigureOut">
              <a:rPr lang="it-IT" smtClean="0"/>
              <a:t>27/04/2020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6AE2E-98AC-45DE-81F6-2762645633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4214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6CFAA-8A7C-4A50-9FF5-7517C7EAB6EF}" type="datetimeFigureOut">
              <a:rPr lang="it-IT" smtClean="0"/>
              <a:t>27/04/2020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6AE2E-98AC-45DE-81F6-2762645633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15654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6CFAA-8A7C-4A50-9FF5-7517C7EAB6EF}" type="datetimeFigureOut">
              <a:rPr lang="it-IT" smtClean="0"/>
              <a:t>27/04/2020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6AE2E-98AC-45DE-81F6-2762645633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092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6CFAA-8A7C-4A50-9FF5-7517C7EAB6EF}" type="datetimeFigureOut">
              <a:rPr lang="it-IT" smtClean="0"/>
              <a:t>27/04/2020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6AE2E-98AC-45DE-81F6-2762645633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0952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6CFAA-8A7C-4A50-9FF5-7517C7EAB6EF}" type="datetimeFigureOut">
              <a:rPr lang="it-IT" smtClean="0"/>
              <a:t>27/04/2020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6AE2E-98AC-45DE-81F6-2762645633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5086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6CFAA-8A7C-4A50-9FF5-7517C7EAB6EF}" type="datetimeFigureOut">
              <a:rPr lang="it-IT" smtClean="0"/>
              <a:t>27/04/2020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86AE2E-98AC-45DE-81F6-2762645633B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1515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860630" y="2130425"/>
            <a:ext cx="1283369" cy="1470025"/>
          </a:xfrm>
        </p:spPr>
        <p:txBody>
          <a:bodyPr>
            <a:normAutofit fontScale="90000"/>
          </a:bodyPr>
          <a:lstStyle/>
          <a:p>
            <a:r>
              <a:rPr lang="it-IT" sz="2000" dirty="0" smtClean="0"/>
              <a:t>Bottega degli </a:t>
            </a:r>
            <a:r>
              <a:rPr lang="it-IT" sz="2000" dirty="0" err="1" smtClean="0"/>
              <a:t>Zavattari</a:t>
            </a:r>
            <a:r>
              <a:rPr lang="it-IT" sz="2000" dirty="0" smtClean="0"/>
              <a:t>, Banchetto </a:t>
            </a:r>
            <a:r>
              <a:rPr lang="it-IT" sz="2000" dirty="0" err="1" smtClean="0"/>
              <a:t>dinozze</a:t>
            </a:r>
            <a:r>
              <a:rPr lang="it-IT" sz="2000" dirty="0" smtClean="0"/>
              <a:t> di Teodolinda e Agilulfo, Monza, Duomo. Prima del restauro</a:t>
            </a:r>
            <a:endParaRPr lang="it-IT" sz="20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786063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7353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668344" y="274638"/>
            <a:ext cx="1475656" cy="1143000"/>
          </a:xfrm>
        </p:spPr>
        <p:txBody>
          <a:bodyPr>
            <a:normAutofit/>
          </a:bodyPr>
          <a:lstStyle/>
          <a:p>
            <a:r>
              <a:rPr lang="it-IT" sz="2000" smtClean="0"/>
              <a:t>Dopo </a:t>
            </a:r>
            <a:r>
              <a:rPr lang="it-IT" sz="2000" dirty="0" smtClean="0"/>
              <a:t>il restauro</a:t>
            </a:r>
            <a:endParaRPr lang="it-IT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675" y="31165"/>
            <a:ext cx="7617513" cy="6826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5254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740352" y="274638"/>
            <a:ext cx="1403648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Particolare prima del restauro</a:t>
            </a:r>
            <a:endParaRPr lang="it-IT" sz="20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7" y="0"/>
            <a:ext cx="7684765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1954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596336" y="274638"/>
            <a:ext cx="1547664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Particolare dopo il restauro</a:t>
            </a:r>
            <a:endParaRPr lang="it-IT" sz="20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50"/>
            <a:ext cx="7526417" cy="6741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0622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148064" y="274638"/>
            <a:ext cx="3995936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Particolare pima del restauro</a:t>
            </a:r>
            <a:endParaRPr lang="it-IT" sz="20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3" y="21787"/>
            <a:ext cx="5063663" cy="6837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2441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292080" y="274638"/>
            <a:ext cx="3851920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Particolare dopo il restauro</a:t>
            </a:r>
            <a:endParaRPr lang="it-IT" sz="20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4" y="0"/>
            <a:ext cx="511850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5925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09320"/>
            <a:ext cx="8229600" cy="548680"/>
          </a:xfrm>
        </p:spPr>
        <p:txBody>
          <a:bodyPr>
            <a:noAutofit/>
          </a:bodyPr>
          <a:lstStyle/>
          <a:p>
            <a:r>
              <a:rPr lang="it-IT" sz="2000" dirty="0" smtClean="0"/>
              <a:t>Particolare della storia di Teodolinda</a:t>
            </a:r>
            <a:endParaRPr lang="it-IT" sz="20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5" y="17"/>
            <a:ext cx="8257999" cy="6309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9678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81328"/>
            <a:ext cx="8229600" cy="476672"/>
          </a:xfrm>
        </p:spPr>
        <p:txBody>
          <a:bodyPr>
            <a:normAutofit/>
          </a:bodyPr>
          <a:lstStyle/>
          <a:p>
            <a:r>
              <a:rPr lang="it-IT" sz="2000" dirty="0" smtClean="0"/>
              <a:t>Particolare della storia di Teodolinda</a:t>
            </a:r>
            <a:endParaRPr lang="it-IT" sz="20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780"/>
            <a:ext cx="8749592" cy="6418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2338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09320"/>
            <a:ext cx="8229600" cy="54868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Le restauratrici sul punteggio</a:t>
            </a:r>
            <a:endParaRPr lang="it-IT" sz="20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972"/>
            <a:ext cx="8483141" cy="6362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677669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51</Words>
  <Application>Microsoft Office PowerPoint</Application>
  <PresentationFormat>Presentazione su schermo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0" baseType="lpstr">
      <vt:lpstr>Tema di Office</vt:lpstr>
      <vt:lpstr>Bottega degli Zavattari, Banchetto dinozze di Teodolinda e Agilulfo, Monza, Duomo. Prima del restauro</vt:lpstr>
      <vt:lpstr>Dopo il restauro</vt:lpstr>
      <vt:lpstr>Particolare prima del restauro</vt:lpstr>
      <vt:lpstr>Particolare dopo il restauro</vt:lpstr>
      <vt:lpstr>Particolare pima del restauro</vt:lpstr>
      <vt:lpstr>Particolare dopo il restauro</vt:lpstr>
      <vt:lpstr>Particolare della storia di Teodolinda</vt:lpstr>
      <vt:lpstr>Particolare della storia di Teodolinda</vt:lpstr>
      <vt:lpstr>Le restauratrici sul punteggio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2</cp:revision>
  <dcterms:created xsi:type="dcterms:W3CDTF">2020-04-27T14:41:08Z</dcterms:created>
  <dcterms:modified xsi:type="dcterms:W3CDTF">2020-04-27T15:02:06Z</dcterms:modified>
</cp:coreProperties>
</file>