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9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00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01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35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48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58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15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15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15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31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70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43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D9D37-F8BA-4E85-8172-69A340D57986}" type="datetimeFigureOut">
              <a:rPr lang="it-IT" smtClean="0"/>
              <a:t>15/11/2020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B4911-B2D4-4AFE-A02C-7DD9158FE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9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8064" y="2130425"/>
            <a:ext cx="3310136" cy="1470025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Bartolomè</a:t>
            </a:r>
            <a:r>
              <a:rPr lang="it-IT" sz="2000" dirty="0" smtClean="0"/>
              <a:t> </a:t>
            </a:r>
            <a:r>
              <a:rPr lang="it-IT" sz="2000" dirty="0" err="1" smtClean="0"/>
              <a:t>Esteban</a:t>
            </a:r>
            <a:r>
              <a:rPr lang="it-IT" sz="2000" dirty="0" smtClean="0"/>
              <a:t> Murillo, Giobbe, 1652, olio su tela, Parma, </a:t>
            </a:r>
            <a:r>
              <a:rPr lang="it-IT" sz="2000" smtClean="0"/>
              <a:t>Galleria Nazionale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95"/>
            <a:ext cx="5148064" cy="6856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8926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Bartolomè Esteban Murillo, Giobbe, 1652, olio su tela, Parma, Galleria Nazionale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Bartolomè Esteban Murillo, Giobbe, 1652, olio su tela, Parma, Galleria Nazionale</dc:title>
  <dc:creator>lenovo</dc:creator>
  <cp:lastModifiedBy>lenovo</cp:lastModifiedBy>
  <cp:revision>1</cp:revision>
  <dcterms:created xsi:type="dcterms:W3CDTF">2020-11-15T15:51:52Z</dcterms:created>
  <dcterms:modified xsi:type="dcterms:W3CDTF">2020-11-15T15:56:21Z</dcterms:modified>
</cp:coreProperties>
</file>