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8859-9197-4DC0-B54A-81A3BD7CCC0E}" type="datetimeFigureOut">
              <a:rPr lang="it-IT" smtClean="0"/>
              <a:t>14/06/2016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413F-10DD-4E23-ADA8-B3671B0EC3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277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8859-9197-4DC0-B54A-81A3BD7CCC0E}" type="datetimeFigureOut">
              <a:rPr lang="it-IT" smtClean="0"/>
              <a:t>14/06/2016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413F-10DD-4E23-ADA8-B3671B0EC3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299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8859-9197-4DC0-B54A-81A3BD7CCC0E}" type="datetimeFigureOut">
              <a:rPr lang="it-IT" smtClean="0"/>
              <a:t>14/06/2016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413F-10DD-4E23-ADA8-B3671B0EC3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9796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8859-9197-4DC0-B54A-81A3BD7CCC0E}" type="datetimeFigureOut">
              <a:rPr lang="it-IT" smtClean="0"/>
              <a:t>14/06/2016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413F-10DD-4E23-ADA8-B3671B0EC3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6997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8859-9197-4DC0-B54A-81A3BD7CCC0E}" type="datetimeFigureOut">
              <a:rPr lang="it-IT" smtClean="0"/>
              <a:t>14/06/2016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413F-10DD-4E23-ADA8-B3671B0EC3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6382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8859-9197-4DC0-B54A-81A3BD7CCC0E}" type="datetimeFigureOut">
              <a:rPr lang="it-IT" smtClean="0"/>
              <a:t>14/06/2016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413F-10DD-4E23-ADA8-B3671B0EC3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5758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8859-9197-4DC0-B54A-81A3BD7CCC0E}" type="datetimeFigureOut">
              <a:rPr lang="it-IT" smtClean="0"/>
              <a:t>14/06/2016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413F-10DD-4E23-ADA8-B3671B0EC3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3098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8859-9197-4DC0-B54A-81A3BD7CCC0E}" type="datetimeFigureOut">
              <a:rPr lang="it-IT" smtClean="0"/>
              <a:t>14/06/2016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413F-10DD-4E23-ADA8-B3671B0EC3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9674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8859-9197-4DC0-B54A-81A3BD7CCC0E}" type="datetimeFigureOut">
              <a:rPr lang="it-IT" smtClean="0"/>
              <a:t>14/06/2016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413F-10DD-4E23-ADA8-B3671B0EC3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103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8859-9197-4DC0-B54A-81A3BD7CCC0E}" type="datetimeFigureOut">
              <a:rPr lang="it-IT" smtClean="0"/>
              <a:t>14/06/2016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413F-10DD-4E23-ADA8-B3671B0EC3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0287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8859-9197-4DC0-B54A-81A3BD7CCC0E}" type="datetimeFigureOut">
              <a:rPr lang="it-IT" smtClean="0"/>
              <a:t>14/06/2016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413F-10DD-4E23-ADA8-B3671B0EC3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9237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18859-9197-4DC0-B54A-81A3BD7CCC0E}" type="datetimeFigureOut">
              <a:rPr lang="it-IT" smtClean="0"/>
              <a:t>14/06/2016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0413F-10DD-4E23-ADA8-B3671B0EC3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1258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310474" y="2130425"/>
            <a:ext cx="2654014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Napoli, Collegio Caracciolo, ora Scuola elementare Bovio, Piazza Carbonara</a:t>
            </a:r>
            <a:br>
              <a:rPr lang="it-IT" sz="1400" dirty="0" smtClean="0"/>
            </a:b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 smtClean="0"/>
              <a:t>Da </a:t>
            </a:r>
            <a:r>
              <a:rPr lang="it-IT" sz="1400" dirty="0" err="1" smtClean="0"/>
              <a:t>Riv</a:t>
            </a:r>
            <a:r>
              <a:rPr lang="it-IT" sz="1400" dirty="0" smtClean="0"/>
              <a:t>. Ordine PP. Somaschi, fasc. 132, </a:t>
            </a:r>
            <a:r>
              <a:rPr lang="it-IT" sz="1400" dirty="0" err="1" smtClean="0"/>
              <a:t>pagg</a:t>
            </a:r>
            <a:r>
              <a:rPr lang="it-IT" sz="1400" dirty="0" smtClean="0"/>
              <a:t>. </a:t>
            </a:r>
            <a:r>
              <a:rPr lang="it-IT" sz="1400" smtClean="0"/>
              <a:t>79-899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" y="12612"/>
            <a:ext cx="6303725" cy="69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6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16216" y="274638"/>
            <a:ext cx="2170584" cy="1143000"/>
          </a:xfrm>
        </p:spPr>
        <p:txBody>
          <a:bodyPr>
            <a:normAutofit/>
          </a:bodyPr>
          <a:lstStyle/>
          <a:p>
            <a:r>
              <a:rPr lang="it-IT" sz="1400" dirty="0" smtClean="0"/>
              <a:t>Napoli, Collegio Caracciolo, interno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67670" cy="6858000"/>
          </a:xfrm>
        </p:spPr>
      </p:pic>
    </p:spTree>
    <p:extLst>
      <p:ext uri="{BB962C8B-B14F-4D97-AF65-F5344CB8AC3E}">
        <p14:creationId xmlns:p14="http://schemas.microsoft.com/office/powerpoint/2010/main" val="33692956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18</Words>
  <Application>Microsoft Office PowerPoint</Application>
  <PresentationFormat>Presentazione su schermo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Napoli, Collegio Caracciolo, ora Scuola elementare Bovio, Piazza Carbonara  Da Riv. Ordine PP. Somaschi, fasc. 132, pagg. 79-899</vt:lpstr>
      <vt:lpstr>Napoli, Collegio Caracciolo, interno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Napoli, Collegio Caracciolo, ora Scuola elementare Bovio, Piazza Carbonara  Da Riv. Ordine PP. Somaschi, fasc. 132, pagg. 79-899</dc:title>
  <dc:creator>lenovo</dc:creator>
  <cp:lastModifiedBy>lenovo</cp:lastModifiedBy>
  <cp:revision>1</cp:revision>
  <dcterms:created xsi:type="dcterms:W3CDTF">2016-06-14T06:30:03Z</dcterms:created>
  <dcterms:modified xsi:type="dcterms:W3CDTF">2016-06-14T06:35:36Z</dcterms:modified>
</cp:coreProperties>
</file>