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48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28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496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06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53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24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01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95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62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51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29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6334D-71D7-4339-A492-3C6F2724AAAC}" type="datetimeFigureOut">
              <a:rPr lang="it-IT" smtClean="0"/>
              <a:t>19/03/2019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7D58F-5A1A-454A-8F3B-9CF17429EC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18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3762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</a:t>
            </a:r>
            <a:r>
              <a:rPr lang="it-IT" sz="2000" dirty="0" err="1" smtClean="0"/>
              <a:t>palestina</a:t>
            </a:r>
            <a:r>
              <a:rPr lang="it-IT" sz="2000" dirty="0" smtClean="0"/>
              <a:t> al tempo </a:t>
            </a:r>
            <a:r>
              <a:rPr lang="it-IT" sz="2000" smtClean="0"/>
              <a:t>di Gesù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20" y="0"/>
            <a:ext cx="6424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5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57435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Nazaret</a:t>
            </a:r>
            <a:r>
              <a:rPr lang="it-IT" sz="2000" dirty="0" smtClean="0"/>
              <a:t>, cupola della basilica dell’</a:t>
            </a:r>
            <a:r>
              <a:rPr lang="it-IT" sz="2000" dirty="0" err="1" smtClean="0"/>
              <a:t>Annunizione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" y="2512"/>
            <a:ext cx="4752099" cy="685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59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Nazaret</a:t>
            </a:r>
            <a:r>
              <a:rPr lang="it-IT" sz="2000" dirty="0" smtClean="0"/>
              <a:t>, facciata della basilica dell’Annunciazione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76"/>
            <a:ext cx="8647887" cy="639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4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181001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" y="0"/>
            <a:ext cx="9302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06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40"/>
            <a:ext cx="9218979" cy="5426184"/>
          </a:xfrm>
        </p:spPr>
      </p:pic>
    </p:spTree>
    <p:extLst>
      <p:ext uri="{BB962C8B-B14F-4D97-AF65-F5344CB8AC3E}">
        <p14:creationId xmlns:p14="http://schemas.microsoft.com/office/powerpoint/2010/main" val="95611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Nazaret</a:t>
            </a:r>
            <a:r>
              <a:rPr lang="it-IT" sz="1400" dirty="0" smtClean="0"/>
              <a:t>, facciata della basilica dell’Annunciazione.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" y="0"/>
            <a:ext cx="8915583" cy="6553160"/>
          </a:xfrm>
        </p:spPr>
      </p:pic>
    </p:spTree>
    <p:extLst>
      <p:ext uri="{BB962C8B-B14F-4D97-AF65-F5344CB8AC3E}">
        <p14:creationId xmlns:p14="http://schemas.microsoft.com/office/powerpoint/2010/main" val="8526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635896" y="2130425"/>
            <a:ext cx="4822304" cy="1470025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Nazaret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92" y="-72434"/>
            <a:ext cx="3319499" cy="692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" y="3800"/>
            <a:ext cx="4023330" cy="6854200"/>
          </a:xfrm>
        </p:spPr>
      </p:pic>
    </p:spTree>
    <p:extLst>
      <p:ext uri="{BB962C8B-B14F-4D97-AF65-F5344CB8AC3E}">
        <p14:creationId xmlns:p14="http://schemas.microsoft.com/office/powerpoint/2010/main" val="40432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err="1" smtClean="0"/>
              <a:t>Nazaret</a:t>
            </a:r>
            <a:r>
              <a:rPr lang="it-IT" sz="2000" dirty="0" smtClean="0"/>
              <a:t>, panorama generale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" y="0"/>
            <a:ext cx="911428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1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err="1" smtClean="0"/>
              <a:t>Nazaret</a:t>
            </a:r>
            <a:r>
              <a:rPr lang="it-IT" sz="2000" dirty="0" smtClean="0"/>
              <a:t>, veduta panoramica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" y="0"/>
            <a:ext cx="9189088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8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Nazaret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"/>
            <a:ext cx="8829479" cy="659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Panorama di </a:t>
            </a:r>
            <a:r>
              <a:rPr lang="it-IT" sz="2000" dirty="0" err="1" smtClean="0"/>
              <a:t>Nazaret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68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7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181001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706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0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Panoramica di </a:t>
            </a:r>
            <a:r>
              <a:rPr lang="it-IT" sz="2000" dirty="0" err="1" smtClean="0"/>
              <a:t>Nazaret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981"/>
            <a:ext cx="5959783" cy="385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83" y="97768"/>
            <a:ext cx="3184217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3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Nazareth, chiesa dell’Annunciazione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1"/>
            <a:ext cx="3188027" cy="371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22" y="-24544"/>
            <a:ext cx="5944130" cy="374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3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Microsoft Office PowerPoint</Application>
  <PresentationFormat>Presentazione su schermo (4:3)</PresentationFormat>
  <Paragraphs>11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La palestina al tempo di Gesù</vt:lpstr>
      <vt:lpstr>Presentazione standard di PowerPoint</vt:lpstr>
      <vt:lpstr>Nazaret, panorama generale</vt:lpstr>
      <vt:lpstr>Nazaret, veduta panoramica</vt:lpstr>
      <vt:lpstr>Nazaret</vt:lpstr>
      <vt:lpstr>Panorama di Nazaret</vt:lpstr>
      <vt:lpstr>Presentazione standard di PowerPoint</vt:lpstr>
      <vt:lpstr>Panoramica di Nazaret</vt:lpstr>
      <vt:lpstr>Nazareth, chiesa dell’Annunciazione</vt:lpstr>
      <vt:lpstr>Presentazione standard di PowerPoint</vt:lpstr>
      <vt:lpstr>Nazaret, cupola della basilica dell’Annunizione</vt:lpstr>
      <vt:lpstr>Nazaret, facciata della basilica dell’Annunciazione</vt:lpstr>
      <vt:lpstr>Presentazione standard di PowerPoint</vt:lpstr>
      <vt:lpstr>Presentazione standard di PowerPoint</vt:lpstr>
      <vt:lpstr>Nazaret, facciata della basilica dell’Annunciazione.</vt:lpstr>
      <vt:lpstr>Nazaret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palestina al tempo di Gesù</dc:title>
  <dc:creator>lenovo</dc:creator>
  <cp:lastModifiedBy>lenovo</cp:lastModifiedBy>
  <cp:revision>1</cp:revision>
  <dcterms:created xsi:type="dcterms:W3CDTF">2019-03-19T07:47:46Z</dcterms:created>
  <dcterms:modified xsi:type="dcterms:W3CDTF">2019-03-19T07:48:18Z</dcterms:modified>
</cp:coreProperties>
</file>