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18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11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86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13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03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2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44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1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4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6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308E-545B-4567-BF09-4013E74D86E1}" type="datetimeFigureOut">
              <a:rPr lang="it-IT" smtClean="0"/>
              <a:t>20/03/2019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9A93-17A7-4968-A237-266E539ABE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2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64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3762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</a:t>
            </a:r>
            <a:r>
              <a:rPr lang="it-IT" sz="2000" dirty="0" err="1" smtClean="0"/>
              <a:t>palestina</a:t>
            </a:r>
            <a:r>
              <a:rPr lang="it-IT" sz="2000" dirty="0" smtClean="0"/>
              <a:t> al tempo </a:t>
            </a:r>
            <a:r>
              <a:rPr lang="it-IT" sz="2000" smtClean="0"/>
              <a:t>di Gesù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0" y="0"/>
            <a:ext cx="642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9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" y="3800"/>
            <a:ext cx="4023330" cy="6854200"/>
          </a:xfrm>
        </p:spPr>
      </p:pic>
    </p:spTree>
    <p:extLst>
      <p:ext uri="{BB962C8B-B14F-4D97-AF65-F5344CB8AC3E}">
        <p14:creationId xmlns:p14="http://schemas.microsoft.com/office/powerpoint/2010/main" val="20711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panorama generale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" y="0"/>
            <a:ext cx="911428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err="1" smtClean="0"/>
              <a:t>Nazaret</a:t>
            </a:r>
            <a:r>
              <a:rPr lang="it-IT" sz="2000" dirty="0" smtClean="0"/>
              <a:t>, veduta panoramica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" y="0"/>
            <a:ext cx="918908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0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Nazaret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"/>
            <a:ext cx="8829479" cy="659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Panorama di </a:t>
            </a:r>
            <a:r>
              <a:rPr lang="it-IT" sz="2000" dirty="0" err="1" smtClean="0"/>
              <a:t>Nazaret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6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esktop\SALMI\Digitalizzato_2018100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70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Panoramica di </a:t>
            </a:r>
            <a:r>
              <a:rPr lang="it-IT" sz="2000" dirty="0" err="1" smtClean="0"/>
              <a:t>Nazaret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981"/>
            <a:ext cx="5959783" cy="38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83" y="97768"/>
            <a:ext cx="3184217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Presentazione su schermo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La palestina al tempo di Gesù</vt:lpstr>
      <vt:lpstr>Presentazione standard di PowerPoint</vt:lpstr>
      <vt:lpstr>Nazaret, panorama generale</vt:lpstr>
      <vt:lpstr>Nazaret, veduta panoramica</vt:lpstr>
      <vt:lpstr>Nazaret</vt:lpstr>
      <vt:lpstr>Panorama di Nazaret</vt:lpstr>
      <vt:lpstr>Presentazione standard di PowerPoint</vt:lpstr>
      <vt:lpstr>Panoramica di Nazaret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2019-03-20T20:20:23Z</dcterms:created>
  <dcterms:modified xsi:type="dcterms:W3CDTF">2019-03-20T20:21:17Z</dcterms:modified>
</cp:coreProperties>
</file>