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2915-EE47-438D-9F9B-5FAF719FBA44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817E-D3F9-473D-80D7-88C08C6F8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62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2915-EE47-438D-9F9B-5FAF719FBA44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817E-D3F9-473D-80D7-88C08C6F8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98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2915-EE47-438D-9F9B-5FAF719FBA44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817E-D3F9-473D-80D7-88C08C6F8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78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2915-EE47-438D-9F9B-5FAF719FBA44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817E-D3F9-473D-80D7-88C08C6F8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45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2915-EE47-438D-9F9B-5FAF719FBA44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817E-D3F9-473D-80D7-88C08C6F8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83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2915-EE47-438D-9F9B-5FAF719FBA44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817E-D3F9-473D-80D7-88C08C6F8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16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2915-EE47-438D-9F9B-5FAF719FBA44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817E-D3F9-473D-80D7-88C08C6F8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23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2915-EE47-438D-9F9B-5FAF719FBA44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817E-D3F9-473D-80D7-88C08C6F8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08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2915-EE47-438D-9F9B-5FAF719FBA44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817E-D3F9-473D-80D7-88C08C6F8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0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2915-EE47-438D-9F9B-5FAF719FBA44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817E-D3F9-473D-80D7-88C08C6F8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50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2915-EE47-438D-9F9B-5FAF719FBA44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817E-D3F9-473D-80D7-88C08C6F8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60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62915-EE47-438D-9F9B-5FAF719FBA44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D817E-D3F9-473D-80D7-88C08C6F8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52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Nazareth, chiesa dell’Annunciazione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" y="1"/>
            <a:ext cx="3188027" cy="371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22" y="-24544"/>
            <a:ext cx="5944130" cy="374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9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74355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Nazaret</a:t>
            </a:r>
            <a:r>
              <a:rPr lang="it-IT" sz="2000" dirty="0" smtClean="0"/>
              <a:t>, cupola della basilica dell’</a:t>
            </a:r>
            <a:r>
              <a:rPr lang="it-IT" sz="2000" dirty="0" err="1" smtClean="0"/>
              <a:t>Annunizione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" y="2512"/>
            <a:ext cx="4752099" cy="685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3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Nazaret</a:t>
            </a:r>
            <a:r>
              <a:rPr lang="it-IT" sz="2000" dirty="0" smtClean="0"/>
              <a:t>, facciata della basilica dell’Annunciazione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76"/>
            <a:ext cx="8647887" cy="639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lenovo\Desktop\SALMI\Digitalizzato_20181001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0"/>
            <a:ext cx="9302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3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040"/>
            <a:ext cx="9218979" cy="5426184"/>
          </a:xfrm>
        </p:spPr>
      </p:pic>
    </p:spTree>
    <p:extLst>
      <p:ext uri="{BB962C8B-B14F-4D97-AF65-F5344CB8AC3E}">
        <p14:creationId xmlns:p14="http://schemas.microsoft.com/office/powerpoint/2010/main" val="9058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Nazaret</a:t>
            </a:r>
            <a:r>
              <a:rPr lang="it-IT" sz="1400" dirty="0" smtClean="0"/>
              <a:t>, facciata della basilica dell’Annunciazione.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7" y="0"/>
            <a:ext cx="8915583" cy="6553160"/>
          </a:xfrm>
        </p:spPr>
      </p:pic>
    </p:spTree>
    <p:extLst>
      <p:ext uri="{BB962C8B-B14F-4D97-AF65-F5344CB8AC3E}">
        <p14:creationId xmlns:p14="http://schemas.microsoft.com/office/powerpoint/2010/main" val="22685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35896" y="2130425"/>
            <a:ext cx="4822304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Nazaret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92" y="-72434"/>
            <a:ext cx="3319499" cy="692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Presentazione su schermo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Nazareth, chiesa dell’Annunciazione</vt:lpstr>
      <vt:lpstr>Presentazione standard di PowerPoint</vt:lpstr>
      <vt:lpstr>Nazaret, cupola della basilica dell’Annunizione</vt:lpstr>
      <vt:lpstr>Nazaret, facciata della basilica dell’Annunciazione</vt:lpstr>
      <vt:lpstr>Presentazione standard di PowerPoint</vt:lpstr>
      <vt:lpstr>Presentazione standard di PowerPoint</vt:lpstr>
      <vt:lpstr>Nazaret, facciata della basilica dell’Annunciazione.</vt:lpstr>
      <vt:lpstr>Nazaret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Nazareth, chiesa dell’Annunciazione</dc:title>
  <dc:creator>lenovo</dc:creator>
  <cp:lastModifiedBy>lenovo</cp:lastModifiedBy>
  <cp:revision>1</cp:revision>
  <dcterms:created xsi:type="dcterms:W3CDTF">2019-03-20T20:22:05Z</dcterms:created>
  <dcterms:modified xsi:type="dcterms:W3CDTF">2019-03-20T20:22:34Z</dcterms:modified>
</cp:coreProperties>
</file>