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72" r:id="rId3"/>
    <p:sldId id="258" r:id="rId4"/>
    <p:sldId id="262" r:id="rId5"/>
    <p:sldId id="264" r:id="rId6"/>
    <p:sldId id="261" r:id="rId7"/>
    <p:sldId id="259" r:id="rId8"/>
    <p:sldId id="267" r:id="rId9"/>
    <p:sldId id="260" r:id="rId10"/>
    <p:sldId id="269" r:id="rId11"/>
    <p:sldId id="273" r:id="rId12"/>
    <p:sldId id="263" r:id="rId13"/>
    <p:sldId id="257" r:id="rId14"/>
    <p:sldId id="268" r:id="rId15"/>
    <p:sldId id="266" r:id="rId16"/>
    <p:sldId id="271" r:id="rId17"/>
    <p:sldId id="265" r:id="rId18"/>
    <p:sldId id="256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173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18650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630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8658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678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831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4847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5706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0641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299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120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E3AF50-12A4-417A-84B7-E10EE3C18256}" type="datetimeFigureOut">
              <a:rPr lang="it-IT" smtClean="0"/>
              <a:t>22/06/2016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EA59-8BEA-41D7-ADB4-518B192CFCE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4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1400" dirty="0" err="1" smtClean="0"/>
              <a:t>Mons</a:t>
            </a:r>
            <a:r>
              <a:rPr lang="it-IT" sz="1400" dirty="0" smtClean="0"/>
              <a:t> </a:t>
            </a:r>
            <a:r>
              <a:rPr lang="it-IT" sz="1400" dirty="0" err="1" smtClean="0"/>
              <a:t>Giovan</a:t>
            </a:r>
            <a:r>
              <a:rPr lang="it-IT" sz="1400" dirty="0" smtClean="0"/>
              <a:t> Francesco </a:t>
            </a:r>
            <a:r>
              <a:rPr lang="it-IT" sz="1400" dirty="0" err="1" smtClean="0"/>
              <a:t>Bembo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123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62113" cy="6858000"/>
          </a:xfrm>
        </p:spPr>
      </p:pic>
    </p:spTree>
    <p:extLst>
      <p:ext uri="{BB962C8B-B14F-4D97-AF65-F5344CB8AC3E}">
        <p14:creationId xmlns:p14="http://schemas.microsoft.com/office/powerpoint/2010/main" val="3540389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Giuseppe Greco</a:t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Fasc. </a:t>
            </a:r>
            <a:r>
              <a:rPr lang="it-IT" sz="1400" smtClean="0"/>
              <a:t>122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40759" cy="6858000"/>
          </a:xfrm>
        </p:spPr>
      </p:pic>
    </p:spTree>
    <p:extLst>
      <p:ext uri="{BB962C8B-B14F-4D97-AF65-F5344CB8AC3E}">
        <p14:creationId xmlns:p14="http://schemas.microsoft.com/office/powerpoint/2010/main" val="1556642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</a:t>
            </a:r>
            <a:r>
              <a:rPr lang="it-IT" sz="1400" dirty="0" err="1" smtClean="0"/>
              <a:t>Amedo</a:t>
            </a:r>
            <a:r>
              <a:rPr lang="it-IT" sz="1400" dirty="0" smtClean="0"/>
              <a:t> </a:t>
            </a:r>
            <a:r>
              <a:rPr lang="it-IT" sz="1400" dirty="0" err="1" smtClean="0"/>
              <a:t>IOSSA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</a:t>
            </a:r>
            <a:r>
              <a:rPr lang="it-IT" sz="1400" dirty="0" err="1" smtClean="0"/>
              <a:t>Fasc</a:t>
            </a:r>
            <a:r>
              <a:rPr lang="it-IT" sz="1400" smtClean="0"/>
              <a:t> 127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5126647" cy="7056784"/>
          </a:xfrm>
        </p:spPr>
      </p:pic>
    </p:spTree>
    <p:extLst>
      <p:ext uri="{BB962C8B-B14F-4D97-AF65-F5344CB8AC3E}">
        <p14:creationId xmlns:p14="http://schemas.microsoft.com/office/powerpoint/2010/main" val="21851290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Raffaele Martinelli</a:t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</a:t>
            </a:r>
            <a:r>
              <a:rPr lang="it-IT" sz="1400" smtClean="0"/>
              <a:t>117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6" y="0"/>
            <a:ext cx="5126739" cy="6858000"/>
          </a:xfrm>
        </p:spPr>
      </p:pic>
    </p:spTree>
    <p:extLst>
      <p:ext uri="{BB962C8B-B14F-4D97-AF65-F5344CB8AC3E}">
        <p14:creationId xmlns:p14="http://schemas.microsoft.com/office/powerpoint/2010/main" val="31280312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Marco Meda</a:t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135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" y="8632"/>
            <a:ext cx="5450805" cy="6849368"/>
          </a:xfrm>
        </p:spPr>
      </p:pic>
    </p:spTree>
    <p:extLst>
      <p:ext uri="{BB962C8B-B14F-4D97-AF65-F5344CB8AC3E}">
        <p14:creationId xmlns:p14="http://schemas.microsoft.com/office/powerpoint/2010/main" val="684909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Ferdinando </a:t>
            </a:r>
            <a:r>
              <a:rPr lang="it-IT" sz="1400" dirty="0" err="1" smtClean="0"/>
              <a:t>Petrignani</a:t>
            </a:r>
            <a:r>
              <a:rPr lang="it-IT" sz="1400" dirty="0" smtClean="0"/>
              <a:t>, </a:t>
            </a:r>
            <a:r>
              <a:rPr lang="it-IT" sz="1400" dirty="0" err="1" smtClean="0"/>
              <a:t>Riv</a:t>
            </a:r>
            <a:r>
              <a:rPr lang="it-IT" sz="1400" dirty="0" smtClean="0"/>
              <a:t>. Fasc. 122</a:t>
            </a:r>
            <a:endParaRPr lang="it-IT" sz="14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04"/>
            <a:ext cx="7439698" cy="6215608"/>
          </a:xfrm>
        </p:spPr>
      </p:pic>
    </p:spTree>
    <p:extLst>
      <p:ext uri="{BB962C8B-B14F-4D97-AF65-F5344CB8AC3E}">
        <p14:creationId xmlns:p14="http://schemas.microsoft.com/office/powerpoint/2010/main" val="3386951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S. Girolamo e compagni con S. Pio </a:t>
            </a:r>
            <a:r>
              <a:rPr lang="it-IT" sz="1400" dirty="0" err="1" smtClean="0"/>
              <a:t>Quinto.Quadro</a:t>
            </a:r>
            <a:r>
              <a:rPr lang="it-IT" sz="1400" dirty="0" smtClean="0"/>
              <a:t> proveniente da S. Siro di Alessandria. Ora al duomo </a:t>
            </a:r>
            <a:r>
              <a:rPr lang="it-IT" sz="1400" smtClean="0"/>
              <a:t>di Alessandria. 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04" y="0"/>
            <a:ext cx="4931204" cy="6858000"/>
          </a:xfrm>
        </p:spPr>
      </p:pic>
    </p:spTree>
    <p:extLst>
      <p:ext uri="{BB962C8B-B14F-4D97-AF65-F5344CB8AC3E}">
        <p14:creationId xmlns:p14="http://schemas.microsoft.com/office/powerpoint/2010/main" val="238159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Lettera  autografa di Sa. Pio X, 8..2.1887, </a:t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PP. Somaschi, fasc. </a:t>
            </a:r>
            <a:r>
              <a:rPr lang="it-IT" sz="1400" smtClean="0"/>
              <a:t>124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12"/>
            <a:ext cx="4443216" cy="7043112"/>
          </a:xfrm>
        </p:spPr>
      </p:pic>
    </p:spTree>
    <p:extLst>
      <p:ext uri="{BB962C8B-B14F-4D97-AF65-F5344CB8AC3E}">
        <p14:creationId xmlns:p14="http://schemas.microsoft.com/office/powerpoint/2010/main" val="3489380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PIO XII, P. De Rocco, P. </a:t>
            </a:r>
            <a:r>
              <a:rPr lang="it-IT" sz="1400" dirty="0" err="1" smtClean="0"/>
              <a:t>Beneo</a:t>
            </a:r>
            <a:r>
              <a:rPr lang="it-IT" sz="1400" dirty="0" smtClean="0"/>
              <a:t>, P. Tagliaferro, 17.7.1956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8097724" cy="6336704"/>
          </a:xfrm>
        </p:spPr>
      </p:pic>
    </p:spTree>
    <p:extLst>
      <p:ext uri="{BB962C8B-B14F-4D97-AF65-F5344CB8AC3E}">
        <p14:creationId xmlns:p14="http://schemas.microsoft.com/office/powerpoint/2010/main" val="29082001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5292080" y="2130425"/>
            <a:ext cx="3744416" cy="1470025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Cesare Tagliaferro</a:t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135</a:t>
            </a:r>
            <a:endParaRPr lang="it-IT" sz="14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7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94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Gian Francesco </a:t>
            </a:r>
            <a:r>
              <a:rPr lang="it-IT" sz="1400" dirty="0" err="1" smtClean="0"/>
              <a:t>Betteloni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smtClean="0"/>
              <a:t>Da </a:t>
            </a:r>
            <a:r>
              <a:rPr lang="it-IT" sz="1400" dirty="0" err="1" smtClean="0"/>
              <a:t>Riv</a:t>
            </a:r>
            <a:r>
              <a:rPr lang="it-IT" sz="1400" dirty="0" smtClean="0"/>
              <a:t>. Fasc. 126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06833" cy="6858000"/>
          </a:xfrm>
        </p:spPr>
      </p:pic>
    </p:spTree>
    <p:extLst>
      <p:ext uri="{BB962C8B-B14F-4D97-AF65-F5344CB8AC3E}">
        <p14:creationId xmlns:p14="http://schemas.microsoft.com/office/powerpoint/2010/main" val="23518871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P: Clemente </a:t>
            </a:r>
            <a:r>
              <a:rPr lang="it-IT" sz="1400" dirty="0" err="1" smtClean="0"/>
              <a:t>Brignardelli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</a:t>
            </a:r>
            <a:r>
              <a:rPr lang="it-IT" sz="1400" dirty="0" err="1" smtClean="0"/>
              <a:t>Fasc</a:t>
            </a:r>
            <a:r>
              <a:rPr lang="it-IT" sz="1400" dirty="0" smtClean="0"/>
              <a:t> 135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30256" cy="6858000"/>
          </a:xfrm>
        </p:spPr>
      </p:pic>
    </p:spTree>
    <p:extLst>
      <p:ext uri="{BB962C8B-B14F-4D97-AF65-F5344CB8AC3E}">
        <p14:creationId xmlns:p14="http://schemas.microsoft.com/office/powerpoint/2010/main" val="2493019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Leone </a:t>
            </a:r>
            <a:r>
              <a:rPr lang="it-IT" sz="1400" smtClean="0"/>
              <a:t>Carpani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64755" cy="6858000"/>
          </a:xfrm>
        </p:spPr>
      </p:pic>
    </p:spTree>
    <p:extLst>
      <p:ext uri="{BB962C8B-B14F-4D97-AF65-F5344CB8AC3E}">
        <p14:creationId xmlns:p14="http://schemas.microsoft.com/office/powerpoint/2010/main" val="8771649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Cerbara Vincenzo</a:t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</a:t>
            </a:r>
            <a:r>
              <a:rPr lang="it-IT" sz="1400" smtClean="0"/>
              <a:t>118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" y="0"/>
            <a:ext cx="4879384" cy="6858000"/>
          </a:xfrm>
        </p:spPr>
      </p:pic>
    </p:spTree>
    <p:extLst>
      <p:ext uri="{BB962C8B-B14F-4D97-AF65-F5344CB8AC3E}">
        <p14:creationId xmlns:p14="http://schemas.microsoft.com/office/powerpoint/2010/main" val="2210743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Primo De Conti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88877" cy="6858000"/>
          </a:xfrm>
        </p:spPr>
      </p:pic>
    </p:spTree>
    <p:extLst>
      <p:ext uri="{BB962C8B-B14F-4D97-AF65-F5344CB8AC3E}">
        <p14:creationId xmlns:p14="http://schemas.microsoft.com/office/powerpoint/2010/main" val="3975800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Luigi De </a:t>
            </a:r>
            <a:r>
              <a:rPr lang="it-IT" sz="1400" dirty="0" err="1" smtClean="0"/>
              <a:t>Lemene</a:t>
            </a:r>
            <a:r>
              <a:rPr lang="it-IT" sz="1400" dirty="0" smtClean="0"/>
              <a:t/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Fasc. </a:t>
            </a:r>
            <a:r>
              <a:rPr lang="it-IT" sz="1400" smtClean="0"/>
              <a:t>135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88" y="0"/>
            <a:ext cx="5504069" cy="6957392"/>
          </a:xfrm>
        </p:spPr>
      </p:pic>
    </p:spTree>
    <p:extLst>
      <p:ext uri="{BB962C8B-B14F-4D97-AF65-F5344CB8AC3E}">
        <p14:creationId xmlns:p14="http://schemas.microsoft.com/office/powerpoint/2010/main" val="1926470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G. B. Fornasari</a:t>
            </a:r>
            <a:br>
              <a:rPr lang="it-IT" sz="1400" dirty="0" smtClean="0"/>
            </a:br>
            <a:r>
              <a:rPr lang="it-IT" sz="1400" dirty="0" err="1" smtClean="0"/>
              <a:t>Riv</a:t>
            </a:r>
            <a:r>
              <a:rPr lang="it-IT" sz="1400" dirty="0" smtClean="0"/>
              <a:t>. </a:t>
            </a:r>
            <a:r>
              <a:rPr lang="it-IT" sz="1400" smtClean="0"/>
              <a:t>Fasc.121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23912"/>
            <a:ext cx="6081655" cy="6834088"/>
          </a:xfrm>
        </p:spPr>
      </p:pic>
    </p:spTree>
    <p:extLst>
      <p:ext uri="{BB962C8B-B14F-4D97-AF65-F5344CB8AC3E}">
        <p14:creationId xmlns:p14="http://schemas.microsoft.com/office/powerpoint/2010/main" val="4152679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1400" dirty="0" smtClean="0"/>
              <a:t>P. </a:t>
            </a:r>
            <a:r>
              <a:rPr lang="it-IT" sz="1400" dirty="0" err="1" smtClean="0"/>
              <a:t>Angiol</a:t>
            </a:r>
            <a:r>
              <a:rPr lang="it-IT" sz="1400" dirty="0" smtClean="0"/>
              <a:t> Marco Gambarana, quadro presso </a:t>
            </a:r>
            <a:r>
              <a:rPr lang="it-IT" sz="1400" dirty="0" err="1" smtClean="0"/>
              <a:t>Orf</a:t>
            </a:r>
            <a:r>
              <a:rPr lang="it-IT" sz="1400" dirty="0" smtClean="0"/>
              <a:t>, Maschile, Cremona.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" y="0"/>
            <a:ext cx="5209441" cy="6858000"/>
          </a:xfrm>
        </p:spPr>
      </p:pic>
    </p:spTree>
    <p:extLst>
      <p:ext uri="{BB962C8B-B14F-4D97-AF65-F5344CB8AC3E}">
        <p14:creationId xmlns:p14="http://schemas.microsoft.com/office/powerpoint/2010/main" val="248963264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Presentazione su schermo (4:3)</PresentationFormat>
  <Paragraphs>18</Paragraphs>
  <Slides>18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19" baseType="lpstr">
      <vt:lpstr>Tema di Office</vt:lpstr>
      <vt:lpstr>Mons Giovan Francesco Bembo Riv. Fasc. 123</vt:lpstr>
      <vt:lpstr>P. Gian Francesco Betteloni Da Riv. Fasc. 126</vt:lpstr>
      <vt:lpstr>P: Clemente Brignardelli Riv. Fasc 135</vt:lpstr>
      <vt:lpstr>P. Leone Carpani</vt:lpstr>
      <vt:lpstr>P. Cerbara Vincenzo Riv. Fasc. 118</vt:lpstr>
      <vt:lpstr>P. Primo De Conti</vt:lpstr>
      <vt:lpstr>P. Luigi De Lemene Riv. Fasc. 135</vt:lpstr>
      <vt:lpstr>P. G. B. Fornasari Riv. Fasc.121</vt:lpstr>
      <vt:lpstr>P. Angiol Marco Gambarana, quadro presso Orf, Maschile, Cremona.</vt:lpstr>
      <vt:lpstr>P. Giuseppe Greco Da Riv. Fasc. 122</vt:lpstr>
      <vt:lpstr>P. Amedo IOSSA Da Riv. Fasc 127</vt:lpstr>
      <vt:lpstr>P. Raffaele Martinelli Riv. Fasc. 117</vt:lpstr>
      <vt:lpstr>P. Marco Meda Riv. Fasc. 135</vt:lpstr>
      <vt:lpstr>P. Ferdinando Petrignani, Riv. Fasc. 122</vt:lpstr>
      <vt:lpstr>S. Girolamo e compagni con S. Pio Quinto.Quadro proveniente da S. Siro di Alessandria. Ora al duomo di Alessandria. </vt:lpstr>
      <vt:lpstr>Lettera  autografa di Sa. Pio X, 8..2.1887,  Da Riv. PP. Somaschi, fasc. 124</vt:lpstr>
      <vt:lpstr>PIO XII, P. De Rocco, P. Beneo, P. Tagliaferro, 17.7.1956</vt:lpstr>
      <vt:lpstr>P. Cesare Tagliaferro Riv. Fasc. 135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P. Cesare Tagliaferro Riv. Fasc.</dc:title>
  <dc:creator>lenovo</dc:creator>
  <cp:lastModifiedBy>lenovo</cp:lastModifiedBy>
  <cp:revision>15</cp:revision>
  <dcterms:created xsi:type="dcterms:W3CDTF">2016-06-16T07:58:10Z</dcterms:created>
  <dcterms:modified xsi:type="dcterms:W3CDTF">2016-06-22T07:18:56Z</dcterms:modified>
</cp:coreProperties>
</file>