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6" r:id="rId3"/>
    <p:sldId id="261" r:id="rId4"/>
    <p:sldId id="264" r:id="rId5"/>
    <p:sldId id="262" r:id="rId6"/>
    <p:sldId id="265" r:id="rId7"/>
    <p:sldId id="258" r:id="rId8"/>
    <p:sldId id="256" r:id="rId9"/>
    <p:sldId id="259" r:id="rId10"/>
    <p:sldId id="269" r:id="rId11"/>
    <p:sldId id="268" r:id="rId12"/>
    <p:sldId id="260" r:id="rId13"/>
    <p:sldId id="257" r:id="rId14"/>
    <p:sldId id="263" r:id="rId15"/>
    <p:sldId id="270" r:id="rId16"/>
    <p:sldId id="273" r:id="rId17"/>
    <p:sldId id="275" r:id="rId18"/>
    <p:sldId id="266" r:id="rId19"/>
    <p:sldId id="272" r:id="rId20"/>
    <p:sldId id="267" r:id="rId21"/>
    <p:sldId id="271" r:id="rId22"/>
    <p:sldId id="274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0EA9-CCAB-49EE-9C2D-6E2DBBCB99D1}" type="datetimeFigureOut">
              <a:rPr lang="it-IT" smtClean="0"/>
              <a:t>11/08/2018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2EA2-4A97-4FD7-8683-18E26A336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88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0EA9-CCAB-49EE-9C2D-6E2DBBCB99D1}" type="datetimeFigureOut">
              <a:rPr lang="it-IT" smtClean="0"/>
              <a:t>11/08/2018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2EA2-4A97-4FD7-8683-18E26A336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54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0EA9-CCAB-49EE-9C2D-6E2DBBCB99D1}" type="datetimeFigureOut">
              <a:rPr lang="it-IT" smtClean="0"/>
              <a:t>11/08/2018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2EA2-4A97-4FD7-8683-18E26A336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808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8C3C5-8CD7-402B-B321-9B4AC7004DB1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392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9070F-A404-44BB-98AC-2386F35FFDD4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474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F7388-A0D9-4B7E-AD1B-CE3B4DA3FC1F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03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1D4C8-82D6-4B20-9DE3-A4ED0F8A785D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04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231B9-35A8-4137-A425-3B2E859786D7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65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5FEDE-F1D9-485D-8357-4C52E9728AC2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3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F14BA-36E3-461D-A4F8-259F5FA71DB9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81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19726-8039-4513-B4D2-930BC7CEC65D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30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0EA9-CCAB-49EE-9C2D-6E2DBBCB99D1}" type="datetimeFigureOut">
              <a:rPr lang="it-IT" smtClean="0"/>
              <a:t>11/08/2018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2EA2-4A97-4FD7-8683-18E26A336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9354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F202D-4A8D-4D30-B605-8515C59A69DF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65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F6B8C-7735-4D39-96D3-0501B8438EC9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88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C8441-E482-4C10-AD45-C40C3632B844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1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0EA9-CCAB-49EE-9C2D-6E2DBBCB99D1}" type="datetimeFigureOut">
              <a:rPr lang="it-IT" smtClean="0"/>
              <a:t>11/08/2018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2EA2-4A97-4FD7-8683-18E26A336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12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0EA9-CCAB-49EE-9C2D-6E2DBBCB99D1}" type="datetimeFigureOut">
              <a:rPr lang="it-IT" smtClean="0"/>
              <a:t>11/08/2018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2EA2-4A97-4FD7-8683-18E26A336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618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0EA9-CCAB-49EE-9C2D-6E2DBBCB99D1}" type="datetimeFigureOut">
              <a:rPr lang="it-IT" smtClean="0"/>
              <a:t>11/08/2018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2EA2-4A97-4FD7-8683-18E26A336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7526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0EA9-CCAB-49EE-9C2D-6E2DBBCB99D1}" type="datetimeFigureOut">
              <a:rPr lang="it-IT" smtClean="0"/>
              <a:t>11/08/2018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2EA2-4A97-4FD7-8683-18E26A336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520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0EA9-CCAB-49EE-9C2D-6E2DBBCB99D1}" type="datetimeFigureOut">
              <a:rPr lang="it-IT" smtClean="0"/>
              <a:t>11/08/2018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2EA2-4A97-4FD7-8683-18E26A336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808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0EA9-CCAB-49EE-9C2D-6E2DBBCB99D1}" type="datetimeFigureOut">
              <a:rPr lang="it-IT" smtClean="0"/>
              <a:t>11/08/2018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2EA2-4A97-4FD7-8683-18E26A336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436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0EA9-CCAB-49EE-9C2D-6E2DBBCB99D1}" type="datetimeFigureOut">
              <a:rPr lang="it-IT" smtClean="0"/>
              <a:t>11/08/2018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2EA2-4A97-4FD7-8683-18E26A336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46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E0EA9-CCAB-49EE-9C2D-6E2DBBCB99D1}" type="datetimeFigureOut">
              <a:rPr lang="it-IT" smtClean="0"/>
              <a:t>11/08/2018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32EA2-4A97-4FD7-8683-18E26A336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603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AE4EFD-CA07-4B23-9FE9-B8989A2DE6E8}" type="slidenum">
              <a:rPr lang="it-IT" alt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1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0"/>
            <a:ext cx="9161202" cy="6657140"/>
          </a:xfrm>
        </p:spPr>
      </p:pic>
    </p:spTree>
    <p:extLst>
      <p:ext uri="{BB962C8B-B14F-4D97-AF65-F5344CB8AC3E}">
        <p14:creationId xmlns:p14="http://schemas.microsoft.com/office/powerpoint/2010/main" val="35631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54"/>
            <a:ext cx="9165605" cy="6582397"/>
          </a:xfrm>
        </p:spPr>
      </p:pic>
    </p:spTree>
    <p:extLst>
      <p:ext uri="{BB962C8B-B14F-4D97-AF65-F5344CB8AC3E}">
        <p14:creationId xmlns:p14="http://schemas.microsoft.com/office/powerpoint/2010/main" val="331789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80928" cy="6858000"/>
          </a:xfrm>
        </p:spPr>
      </p:pic>
    </p:spTree>
    <p:extLst>
      <p:ext uri="{BB962C8B-B14F-4D97-AF65-F5344CB8AC3E}">
        <p14:creationId xmlns:p14="http://schemas.microsoft.com/office/powerpoint/2010/main" val="392338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600400" cy="1143000"/>
          </a:xfrm>
        </p:spPr>
        <p:txBody>
          <a:bodyPr>
            <a:normAutofit/>
          </a:bodyPr>
          <a:lstStyle/>
          <a:p>
            <a:r>
              <a:rPr lang="it-IT" sz="1400" dirty="0" smtClean="0">
                <a:effectLst/>
              </a:rPr>
              <a:t>Facciata della chiesa della Visitazione, sorta nel luogo dove secondo la tradizione abitava Santa Elisabetta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9352" cy="6858000"/>
          </a:xfrm>
        </p:spPr>
      </p:pic>
    </p:spTree>
    <p:extLst>
      <p:ext uri="{BB962C8B-B14F-4D97-AF65-F5344CB8AC3E}">
        <p14:creationId xmlns:p14="http://schemas.microsoft.com/office/powerpoint/2010/main" val="24841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"/>
            <a:ext cx="9175332" cy="6308041"/>
          </a:xfrm>
        </p:spPr>
      </p:pic>
    </p:spTree>
    <p:extLst>
      <p:ext uri="{BB962C8B-B14F-4D97-AF65-F5344CB8AC3E}">
        <p14:creationId xmlns:p14="http://schemas.microsoft.com/office/powerpoint/2010/main" val="36742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" y="28988"/>
            <a:ext cx="9096461" cy="6064308"/>
          </a:xfrm>
        </p:spPr>
      </p:pic>
    </p:spTree>
    <p:extLst>
      <p:ext uri="{BB962C8B-B14F-4D97-AF65-F5344CB8AC3E}">
        <p14:creationId xmlns:p14="http://schemas.microsoft.com/office/powerpoint/2010/main" val="107510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68"/>
            <a:ext cx="5117305" cy="6840132"/>
          </a:xfrm>
        </p:spPr>
      </p:pic>
    </p:spTree>
    <p:extLst>
      <p:ext uri="{BB962C8B-B14F-4D97-AF65-F5344CB8AC3E}">
        <p14:creationId xmlns:p14="http://schemas.microsoft.com/office/powerpoint/2010/main" val="255262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4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178755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181828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6810" cy="6858000"/>
          </a:xfrm>
        </p:spPr>
      </p:pic>
    </p:spTree>
    <p:extLst>
      <p:ext uri="{BB962C8B-B14F-4D97-AF65-F5344CB8AC3E}">
        <p14:creationId xmlns:p14="http://schemas.microsoft.com/office/powerpoint/2010/main" val="331923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6761" cy="6453336"/>
          </a:xfrm>
        </p:spPr>
      </p:pic>
    </p:spTree>
    <p:extLst>
      <p:ext uri="{BB962C8B-B14F-4D97-AF65-F5344CB8AC3E}">
        <p14:creationId xmlns:p14="http://schemas.microsoft.com/office/powerpoint/2010/main" val="40530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859" cy="6858000"/>
          </a:xfrm>
        </p:spPr>
      </p:pic>
    </p:spTree>
    <p:extLst>
      <p:ext uri="{BB962C8B-B14F-4D97-AF65-F5344CB8AC3E}">
        <p14:creationId xmlns:p14="http://schemas.microsoft.com/office/powerpoint/2010/main" val="197184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" y="0"/>
            <a:ext cx="9157567" cy="6858000"/>
          </a:xfrm>
        </p:spPr>
      </p:pic>
    </p:spTree>
    <p:extLst>
      <p:ext uri="{BB962C8B-B14F-4D97-AF65-F5344CB8AC3E}">
        <p14:creationId xmlns:p14="http://schemas.microsoft.com/office/powerpoint/2010/main" val="216818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49"/>
            <a:ext cx="9175699" cy="6086547"/>
          </a:xfrm>
        </p:spPr>
      </p:pic>
    </p:spTree>
    <p:extLst>
      <p:ext uri="{BB962C8B-B14F-4D97-AF65-F5344CB8AC3E}">
        <p14:creationId xmlns:p14="http://schemas.microsoft.com/office/powerpoint/2010/main" val="339012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it-IT" altLang="it-IT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052" name="Picture 4" descr="C:\Documents and Settings\padre\Documenti\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9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5859463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AIN KAREM</a:t>
            </a:r>
          </a:p>
        </p:txBody>
      </p:sp>
    </p:spTree>
    <p:extLst>
      <p:ext uri="{BB962C8B-B14F-4D97-AF65-F5344CB8AC3E}">
        <p14:creationId xmlns:p14="http://schemas.microsoft.com/office/powerpoint/2010/main" val="336734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9876" name="Picture 4" descr="C:\Documents and Settings\padre\Desktop\Immagini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68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4572000" y="3649663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Vecchi viottoli di Ain Karem</a:t>
            </a:r>
          </a:p>
        </p:txBody>
      </p:sp>
    </p:spTree>
    <p:extLst>
      <p:ext uri="{BB962C8B-B14F-4D97-AF65-F5344CB8AC3E}">
        <p14:creationId xmlns:p14="http://schemas.microsoft.com/office/powerpoint/2010/main" val="330538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80900" name="Picture 4" descr="C:\Documents and Settings\padre\Desktop\Immagini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2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55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81924" name="Picture 4" descr="C:\Documents and Settings\padre\Desktop\Immagini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68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44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82948" name="Picture 4" descr="C:\Documents and Settings\padre\Desktop\Immagini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2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18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2468" name="Picture 4" descr="C:\Documents and Settings\padre\Desktop\Immagini\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0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0" y="60960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Ain Karem nel1954.</a:t>
            </a:r>
          </a:p>
        </p:txBody>
      </p:sp>
    </p:spTree>
    <p:extLst>
      <p:ext uri="{BB962C8B-B14F-4D97-AF65-F5344CB8AC3E}">
        <p14:creationId xmlns:p14="http://schemas.microsoft.com/office/powerpoint/2010/main" val="235398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83972" name="Picture 4" descr="C:\Documents and Settings\padre\Documenti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3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0" y="64770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Veduta di Ain Karem</a:t>
            </a:r>
          </a:p>
        </p:txBody>
      </p:sp>
    </p:spTree>
    <p:extLst>
      <p:ext uri="{BB962C8B-B14F-4D97-AF65-F5344CB8AC3E}">
        <p14:creationId xmlns:p14="http://schemas.microsoft.com/office/powerpoint/2010/main" val="33929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22884" name="Picture 4" descr="C:\Documents and Settings\padre\Desktop\Immagini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Veduta di Ain Karem</a:t>
            </a:r>
          </a:p>
        </p:txBody>
      </p:sp>
    </p:spTree>
    <p:extLst>
      <p:ext uri="{BB962C8B-B14F-4D97-AF65-F5344CB8AC3E}">
        <p14:creationId xmlns:p14="http://schemas.microsoft.com/office/powerpoint/2010/main" val="168212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89"/>
            <a:ext cx="9266664" cy="6180793"/>
          </a:xfrm>
        </p:spPr>
      </p:pic>
    </p:spTree>
    <p:extLst>
      <p:ext uri="{BB962C8B-B14F-4D97-AF65-F5344CB8AC3E}">
        <p14:creationId xmlns:p14="http://schemas.microsoft.com/office/powerpoint/2010/main" val="151033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3012" name="Picture 4" descr="C:\Documents and Settings\padre\Desktop\Immagini\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4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4038600" y="4572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Ain Karem</a:t>
            </a:r>
          </a:p>
        </p:txBody>
      </p:sp>
    </p:spTree>
    <p:extLst>
      <p:ext uri="{BB962C8B-B14F-4D97-AF65-F5344CB8AC3E}">
        <p14:creationId xmlns:p14="http://schemas.microsoft.com/office/powerpoint/2010/main" val="250944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16740" name="Picture 4" descr="C:\Documents and Settings\padre\Desktop\Immagini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0" y="62484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Vedita di Ain Karem</a:t>
            </a:r>
          </a:p>
        </p:txBody>
      </p:sp>
    </p:spTree>
    <p:extLst>
      <p:ext uri="{BB962C8B-B14F-4D97-AF65-F5344CB8AC3E}">
        <p14:creationId xmlns:p14="http://schemas.microsoft.com/office/powerpoint/2010/main" val="8293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17764" name="Picture 4" descr="C:\Documents and Settings\padre\Desktop\Immagini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0" y="3048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Veduta di Ain Karem</a:t>
            </a:r>
          </a:p>
        </p:txBody>
      </p:sp>
    </p:spTree>
    <p:extLst>
      <p:ext uri="{BB962C8B-B14F-4D97-AF65-F5344CB8AC3E}">
        <p14:creationId xmlns:p14="http://schemas.microsoft.com/office/powerpoint/2010/main" val="38429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18788" name="Picture 4" descr="C:\Documents and Settings\padre\Desktop\Immagini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09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0" y="64770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Veduta di Ain Karem</a:t>
            </a:r>
          </a:p>
        </p:txBody>
      </p:sp>
    </p:spTree>
    <p:extLst>
      <p:ext uri="{BB962C8B-B14F-4D97-AF65-F5344CB8AC3E}">
        <p14:creationId xmlns:p14="http://schemas.microsoft.com/office/powerpoint/2010/main" val="137704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4036" name="Picture 4" descr="C:\Documents and Settings\padre\Desktop\Immagini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06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6084" name="Picture 4" descr="C:\Documents and Settings\padre\Desktop\Immagini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6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7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7108" name="Picture 4" descr="C:\Documents and Settings\padre\Desktop\Immagini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9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79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124" name="Picture 4" descr="C:\Documents and Settings\padre\Documenti\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9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410200" y="3878263"/>
            <a:ext cx="358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Chiesa della Visitazione ad Ain Karem</a:t>
            </a:r>
          </a:p>
        </p:txBody>
      </p:sp>
    </p:spTree>
    <p:extLst>
      <p:ext uri="{BB962C8B-B14F-4D97-AF65-F5344CB8AC3E}">
        <p14:creationId xmlns:p14="http://schemas.microsoft.com/office/powerpoint/2010/main" val="131675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5060" name="Picture 4" descr="C:\Documents and Settings\padre\Desktop\Immagini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5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21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172" name="Picture 4" descr="C:\Documents and Settings\padre\Documenti\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94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858000" y="2582863"/>
            <a:ext cx="2286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Ain Karem, santuario di San Giovanni Battista</a:t>
            </a:r>
          </a:p>
        </p:txBody>
      </p:sp>
    </p:spTree>
    <p:extLst>
      <p:ext uri="{BB962C8B-B14F-4D97-AF65-F5344CB8AC3E}">
        <p14:creationId xmlns:p14="http://schemas.microsoft.com/office/powerpoint/2010/main" val="255985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" y="-243408"/>
            <a:ext cx="9121013" cy="6840760"/>
          </a:xfrm>
        </p:spPr>
      </p:pic>
    </p:spTree>
    <p:extLst>
      <p:ext uri="{BB962C8B-B14F-4D97-AF65-F5344CB8AC3E}">
        <p14:creationId xmlns:p14="http://schemas.microsoft.com/office/powerpoint/2010/main" val="7767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6804" name="Picture 4" descr="C:\Documents and Settings\padre\Desktop\Immagini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818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6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8197" name="Picture 5" descr="C:\Documents and Settings\padre\Desktop\Immagini\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04800" y="59436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Luogo dove secondo la tradizione nacque San Giovanni Battista, chiesa di san Giovanni Battista</a:t>
            </a:r>
          </a:p>
        </p:txBody>
      </p:sp>
    </p:spTree>
    <p:extLst>
      <p:ext uri="{BB962C8B-B14F-4D97-AF65-F5344CB8AC3E}">
        <p14:creationId xmlns:p14="http://schemas.microsoft.com/office/powerpoint/2010/main" val="401177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4340" name="Picture 4" descr="C:\Documents and Settings\padre\Desktop\Immagini\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28600" y="4572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Chiesa cattolica di Ain Karem.</a:t>
            </a:r>
          </a:p>
        </p:txBody>
      </p:sp>
    </p:spTree>
    <p:extLst>
      <p:ext uri="{BB962C8B-B14F-4D97-AF65-F5344CB8AC3E}">
        <p14:creationId xmlns:p14="http://schemas.microsoft.com/office/powerpoint/2010/main" val="352291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5364" name="Picture 4" descr="C:\Documents and Settings\padre\Desktop\Immagini\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334000" y="3733800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Ain Karem la chiesa della Visitazione.</a:t>
            </a:r>
          </a:p>
        </p:txBody>
      </p:sp>
    </p:spTree>
    <p:extLst>
      <p:ext uri="{BB962C8B-B14F-4D97-AF65-F5344CB8AC3E}">
        <p14:creationId xmlns:p14="http://schemas.microsoft.com/office/powerpoint/2010/main" val="165393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1444" name="Picture 4" descr="C:\Documents and Settings\padre\Desktop\Immagini\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5410200" y="3200400"/>
            <a:ext cx="3581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Facciata della chiesa della Visitazione, sorta nel luogo dove secondo la tradizione abitava Santa Elisabetta</a:t>
            </a:r>
          </a:p>
        </p:txBody>
      </p:sp>
    </p:spTree>
    <p:extLst>
      <p:ext uri="{BB962C8B-B14F-4D97-AF65-F5344CB8AC3E}">
        <p14:creationId xmlns:p14="http://schemas.microsoft.com/office/powerpoint/2010/main" val="298111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8132" name="Picture 4" descr="C:\Documents and Settings\padre\Desktop\Immagini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73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7828" name="Picture 4" descr="C:\Documents and Settings\padre\Desktop\Immagini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69342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2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2228" name="Picture 4" descr="C:\Documents and Settings\padre\Desktop\Immagini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73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54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1204" name="Picture 4" descr="C:\Documents and Settings\padre\Desktop\Immagini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37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23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3252" name="Picture 4" descr="C:\Documents and Settings\padre\Desktop\Immagini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2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88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3442" cy="6165304"/>
          </a:xfrm>
        </p:spPr>
      </p:pic>
    </p:spTree>
    <p:extLst>
      <p:ext uri="{BB962C8B-B14F-4D97-AF65-F5344CB8AC3E}">
        <p14:creationId xmlns:p14="http://schemas.microsoft.com/office/powerpoint/2010/main" val="319986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4276" name="Picture 4" descr="C:\Documents and Settings\padre\Desktop\Immagini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27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3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8852" name="Picture 4" descr="C:\Documents and Settings\padre\Desktop\Immagini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72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24932" name="Picture 4" descr="C:\Documents and Settings\padre\Desktop\Immagini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38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7348" name="Picture 4" descr="C:\Documents and Settings\padre\Desktop\Immagini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0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34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8372" name="Picture 4" descr="C:\Documents and Settings\padre\Desktop\Immagini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50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20836" name="Picture 4" descr="C:\Documents and Settings\padre\Desktop\Immagini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0" y="63246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Ain Karem, chiesa della Visitazione</a:t>
            </a:r>
          </a:p>
        </p:txBody>
      </p:sp>
    </p:spTree>
    <p:extLst>
      <p:ext uri="{BB962C8B-B14F-4D97-AF65-F5344CB8AC3E}">
        <p14:creationId xmlns:p14="http://schemas.microsoft.com/office/powerpoint/2010/main" val="300401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6324" name="Picture 4" descr="C:\Documents and Settings\padre\Desktop\Immagini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24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5300" name="Picture 4" descr="C:\Documents and Settings\padre\Desktop\Immagini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90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0180" name="Picture 4" descr="C:\Documents and Settings\padre\Desktop\Immagini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97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2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9156" name="Picture 4" descr="C:\Documents and Settings\padre\Desktop\Immagini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18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600400" cy="1143000"/>
          </a:xfrm>
        </p:spPr>
        <p:txBody>
          <a:bodyPr>
            <a:normAutofit/>
          </a:bodyPr>
          <a:lstStyle/>
          <a:p>
            <a:r>
              <a:rPr lang="it-IT" sz="1400" dirty="0" smtClean="0">
                <a:effectLst/>
              </a:rPr>
              <a:t>Statua che rappresenta l'incontro delle cugine Elisabetta e Maria, chiesa della Visitazione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9352" cy="6858000"/>
          </a:xfrm>
        </p:spPr>
      </p:pic>
    </p:spTree>
    <p:extLst>
      <p:ext uri="{BB962C8B-B14F-4D97-AF65-F5344CB8AC3E}">
        <p14:creationId xmlns:p14="http://schemas.microsoft.com/office/powerpoint/2010/main" val="340968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91140" name="Picture 4" descr="C:\Documents and Settings\padre\Desktop\Immagini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3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92164" name="Picture 4" descr="C:\Documents and Settings\padre\Desktop\Immagini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80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93188" name="Picture 4" descr="C:\Documents and Settings\padre\Desktop\Immagini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68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8612" name="Picture 4" descr="C:\Documents and Settings\padre\Desktop\Immagini\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5410200" y="3886200"/>
            <a:ext cx="3581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Statua che rappresenta l'incontro delle cugine Elisabetta e Maria, chiesa della Visitazione</a:t>
            </a:r>
          </a:p>
        </p:txBody>
      </p:sp>
    </p:spTree>
    <p:extLst>
      <p:ext uri="{BB962C8B-B14F-4D97-AF65-F5344CB8AC3E}">
        <p14:creationId xmlns:p14="http://schemas.microsoft.com/office/powerpoint/2010/main" val="279735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9636" name="Picture 4" descr="C:\Documents and Settings\padre\Documenti\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95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5334000" y="3878263"/>
            <a:ext cx="3810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Scultura moderna davanti al Santuario di San Giovanni ad Ain Karem.</a:t>
            </a:r>
          </a:p>
        </p:txBody>
      </p:sp>
    </p:spTree>
    <p:extLst>
      <p:ext uri="{BB962C8B-B14F-4D97-AF65-F5344CB8AC3E}">
        <p14:creationId xmlns:p14="http://schemas.microsoft.com/office/powerpoint/2010/main" val="276777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0660" name="Picture 4" descr="C:\Documents and Settings\padre\Desktop\Immagini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37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97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1684" name="Picture 4" descr="C:\Documents and Settings\padre\Desktop\Immagini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4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9460" name="Picture 4" descr="C:\Documents and Settings\padre\Desktop\Immagini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93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3556" name="Picture 4" descr="C:\Documents and Settings\padre\Desktop\Immagini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46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4580" name="Picture 4" descr="C:\Documents and Settings\padre\Desktop\Immagini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55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093296"/>
            <a:ext cx="7772400" cy="764704"/>
          </a:xfrm>
        </p:spPr>
        <p:txBody>
          <a:bodyPr>
            <a:normAutofit/>
          </a:bodyPr>
          <a:lstStyle/>
          <a:p>
            <a:r>
              <a:rPr lang="it-IT" sz="1400" dirty="0" smtClean="0">
                <a:effectLst/>
              </a:rPr>
              <a:t>Luogo dove secondo la tradizione nacque San Giovanni Battista, chiesa di san Giovanni Battista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171"/>
            <a:ext cx="8388424" cy="629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8676" name="Picture 4" descr="C:\Documents and Settings\padre\Desktop\Immagini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6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9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7588" name="Picture 4" descr="C:\Documents and Settings\padre\Desktop\Immagini\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648200" y="4191000"/>
            <a:ext cx="449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La tradizionale Fonte della Vergine.</a:t>
            </a:r>
          </a:p>
        </p:txBody>
      </p:sp>
    </p:spTree>
    <p:extLst>
      <p:ext uri="{BB962C8B-B14F-4D97-AF65-F5344CB8AC3E}">
        <p14:creationId xmlns:p14="http://schemas.microsoft.com/office/powerpoint/2010/main" val="334524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0724" name="Picture 4" descr="C:\Documents and Settings\padre\Desktop\Immagini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5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800600" y="4411663"/>
            <a:ext cx="434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Ain Karem, sorgente della Vergine.</a:t>
            </a:r>
          </a:p>
        </p:txBody>
      </p:sp>
    </p:spTree>
    <p:extLst>
      <p:ext uri="{BB962C8B-B14F-4D97-AF65-F5344CB8AC3E}">
        <p14:creationId xmlns:p14="http://schemas.microsoft.com/office/powerpoint/2010/main" val="42695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2708" name="Picture 4" descr="C:\Documents and Settings\padre\Desktop\Immagini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89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13668" name="Picture 4" descr="C:\Documents and Settings\padre\Desktop\Immagini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27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5943600" y="3886200"/>
            <a:ext cx="320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Ain Karem, fontana della Vergine.</a:t>
            </a:r>
          </a:p>
        </p:txBody>
      </p:sp>
    </p:spTree>
    <p:extLst>
      <p:ext uri="{BB962C8B-B14F-4D97-AF65-F5344CB8AC3E}">
        <p14:creationId xmlns:p14="http://schemas.microsoft.com/office/powerpoint/2010/main" val="1671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14692" name="Picture 4" descr="C:\Documents and Settings\padre\Desktop\Immagini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6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0" y="58674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Ain Karem, fontana della Vergine</a:t>
            </a:r>
          </a:p>
        </p:txBody>
      </p:sp>
    </p:spTree>
    <p:extLst>
      <p:ext uri="{BB962C8B-B14F-4D97-AF65-F5344CB8AC3E}">
        <p14:creationId xmlns:p14="http://schemas.microsoft.com/office/powerpoint/2010/main" val="263094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21860" name="Picture 4" descr="C:\Documents and Settings\padre\Desktop\Immagini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37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5334000" y="38100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Minaretto ad Ain Karem</a:t>
            </a:r>
          </a:p>
        </p:txBody>
      </p:sp>
    </p:spTree>
    <p:extLst>
      <p:ext uri="{BB962C8B-B14F-4D97-AF65-F5344CB8AC3E}">
        <p14:creationId xmlns:p14="http://schemas.microsoft.com/office/powerpoint/2010/main" val="100472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15716" name="Picture 4" descr="C:\Documents and Settings\padre\Desktop\Immagini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0" y="61722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Ain Karem, fontana della Vergine</a:t>
            </a:r>
          </a:p>
        </p:txBody>
      </p:sp>
    </p:spTree>
    <p:extLst>
      <p:ext uri="{BB962C8B-B14F-4D97-AF65-F5344CB8AC3E}">
        <p14:creationId xmlns:p14="http://schemas.microsoft.com/office/powerpoint/2010/main" val="151926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86020" name="Picture 4" descr="C:\Documents and Settings\padre\Documenti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8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152400" y="5867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it-IT" altLang="it-IT" sz="2400" smtClean="0">
              <a:solidFill>
                <a:srgbClr val="000000"/>
              </a:solidFill>
            </a:endParaRP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228600" y="579120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Ain Karem, Suore di Sion</a:t>
            </a:r>
          </a:p>
        </p:txBody>
      </p:sp>
    </p:spTree>
    <p:extLst>
      <p:ext uri="{BB962C8B-B14F-4D97-AF65-F5344CB8AC3E}">
        <p14:creationId xmlns:p14="http://schemas.microsoft.com/office/powerpoint/2010/main" val="99916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87044" name="Picture 4" descr="C:\Documents and Settings\padre\Desktop\Immagini\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68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3276600" y="4038600"/>
            <a:ext cx="5257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Ain Karem, la tomba di Ratisbonne, fondatore delle Suore di Sion..</a:t>
            </a:r>
          </a:p>
        </p:txBody>
      </p:sp>
    </p:spTree>
    <p:extLst>
      <p:ext uri="{BB962C8B-B14F-4D97-AF65-F5344CB8AC3E}">
        <p14:creationId xmlns:p14="http://schemas.microsoft.com/office/powerpoint/2010/main" val="243570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95"/>
            <a:ext cx="4587796" cy="6881695"/>
          </a:xfrm>
        </p:spPr>
      </p:pic>
    </p:spTree>
    <p:extLst>
      <p:ext uri="{BB962C8B-B14F-4D97-AF65-F5344CB8AC3E}">
        <p14:creationId xmlns:p14="http://schemas.microsoft.com/office/powerpoint/2010/main" val="224515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98310" name="Picture 6" descr="C:\Documents and Settings\padre\Desktop\Immagini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228600" y="2286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Ain Karem, chiesa del Magnificat</a:t>
            </a:r>
          </a:p>
        </p:txBody>
      </p:sp>
    </p:spTree>
    <p:extLst>
      <p:ext uri="{BB962C8B-B14F-4D97-AF65-F5344CB8AC3E}">
        <p14:creationId xmlns:p14="http://schemas.microsoft.com/office/powerpoint/2010/main" val="30660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19812" name="Picture 4" descr="C:\Documents and Settings\padre\Desktop\Immagini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1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4419600" y="43434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Ain Karem, chiesa del Magnificat</a:t>
            </a:r>
          </a:p>
        </p:txBody>
      </p:sp>
    </p:spTree>
    <p:extLst>
      <p:ext uri="{BB962C8B-B14F-4D97-AF65-F5344CB8AC3E}">
        <p14:creationId xmlns:p14="http://schemas.microsoft.com/office/powerpoint/2010/main" val="266388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30052" name="Picture 4" descr="C:\Documents and Settings\padre\Documenti\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991600" cy="492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00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04452" name="Picture 4" descr="C:\Documents and Settings\padre\Desktop\Immagini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3962400" y="6858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FFFFFF"/>
                </a:solidFill>
              </a:rPr>
              <a:t>Ain Karem, chiesa greco-ortodossa</a:t>
            </a:r>
          </a:p>
        </p:txBody>
      </p:sp>
    </p:spTree>
    <p:extLst>
      <p:ext uri="{BB962C8B-B14F-4D97-AF65-F5344CB8AC3E}">
        <p14:creationId xmlns:p14="http://schemas.microsoft.com/office/powerpoint/2010/main" val="101048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06500" name="Picture 4" descr="C:\Documents and Settings\padre\Desktop\Immagini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2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0" y="6011863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Ain Karem, chiesa delle Suore russe</a:t>
            </a:r>
          </a:p>
        </p:txBody>
      </p:sp>
    </p:spTree>
    <p:extLst>
      <p:ext uri="{BB962C8B-B14F-4D97-AF65-F5344CB8AC3E}">
        <p14:creationId xmlns:p14="http://schemas.microsoft.com/office/powerpoint/2010/main" val="27471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09573" name="Picture 5" descr="C:\Documents and Settings\padre\Desktop\Immagini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5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0" y="647700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Centro di Ain Karem</a:t>
            </a:r>
          </a:p>
        </p:txBody>
      </p:sp>
    </p:spTree>
    <p:extLst>
      <p:ext uri="{BB962C8B-B14F-4D97-AF65-F5344CB8AC3E}">
        <p14:creationId xmlns:p14="http://schemas.microsoft.com/office/powerpoint/2010/main" val="391235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23908" name="Picture 4" descr="C:\Documents and Settings\padre\Documenti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5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0" y="62484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Ain Karem, un portale</a:t>
            </a:r>
          </a:p>
        </p:txBody>
      </p:sp>
    </p:spTree>
    <p:extLst>
      <p:ext uri="{BB962C8B-B14F-4D97-AF65-F5344CB8AC3E}">
        <p14:creationId xmlns:p14="http://schemas.microsoft.com/office/powerpoint/2010/main" val="200170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25956" name="Picture 4" descr="C:\Documents and Settings\padre\Desktop\Immagini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5181600" y="3733800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Nazaret, graffito di S. Giovanni Battista</a:t>
            </a:r>
          </a:p>
        </p:txBody>
      </p:sp>
    </p:spTree>
    <p:extLst>
      <p:ext uri="{BB962C8B-B14F-4D97-AF65-F5344CB8AC3E}">
        <p14:creationId xmlns:p14="http://schemas.microsoft.com/office/powerpoint/2010/main" val="309706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26980" name="Picture 4" descr="C:\Documents and Settings\padre\Desktop\Immagini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37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6629400" y="2354263"/>
            <a:ext cx="2514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Ain Karem, Santuario di S. Giovanni Battista</a:t>
            </a:r>
          </a:p>
        </p:txBody>
      </p:sp>
    </p:spTree>
    <p:extLst>
      <p:ext uri="{BB962C8B-B14F-4D97-AF65-F5344CB8AC3E}">
        <p14:creationId xmlns:p14="http://schemas.microsoft.com/office/powerpoint/2010/main" val="18299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28004" name="Picture 4" descr="C:\Documents and Settings\padre\Desktop\Immagini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152400" y="1524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FFFFFF"/>
                </a:solidFill>
              </a:rPr>
              <a:t>Ain Karem, luogo della nascita di S. Giovanni Battista</a:t>
            </a:r>
          </a:p>
        </p:txBody>
      </p:sp>
    </p:spTree>
    <p:extLst>
      <p:ext uri="{BB962C8B-B14F-4D97-AF65-F5344CB8AC3E}">
        <p14:creationId xmlns:p14="http://schemas.microsoft.com/office/powerpoint/2010/main" val="127368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" y="0"/>
            <a:ext cx="9160255" cy="6093296"/>
          </a:xfrm>
        </p:spPr>
      </p:pic>
    </p:spTree>
    <p:extLst>
      <p:ext uri="{BB962C8B-B14F-4D97-AF65-F5344CB8AC3E}">
        <p14:creationId xmlns:p14="http://schemas.microsoft.com/office/powerpoint/2010/main" val="255563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29028" name="Picture 4" descr="C:\Documents and Settings\padre\Documenti\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7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0" y="46482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Iscrizione greca nel centro del mosaico, sec. V-VII, della cappella sotterranea presso la chiesa di San Giovanni.</a:t>
            </a:r>
          </a:p>
        </p:txBody>
      </p:sp>
    </p:spTree>
    <p:extLst>
      <p:ext uri="{BB962C8B-B14F-4D97-AF65-F5344CB8AC3E}">
        <p14:creationId xmlns:p14="http://schemas.microsoft.com/office/powerpoint/2010/main" val="313399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304</Words>
  <Application>Microsoft Office PowerPoint</Application>
  <PresentationFormat>Presentazione su schermo (4:3)</PresentationFormat>
  <Paragraphs>39</Paragraphs>
  <Slides>90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90</vt:i4>
      </vt:variant>
    </vt:vector>
  </HeadingPairs>
  <TitlesOfParts>
    <vt:vector size="92" baseType="lpstr">
      <vt:lpstr>Tema di Office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Statua che rappresenta l'incontro delle cugine Elisabetta e Maria, chiesa della Visitazione</vt:lpstr>
      <vt:lpstr>Luogo dove secondo la tradizione nacque San Giovanni Battista, chiesa di san Giovanni Battista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Facciata della chiesa della Visitazione, sorta nel luogo dove secondo la tradizione abitava Santa Elisabetta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Luogo dove secondo la tradizione nacque San Giovanni Battista, chiesa di san Giovanni Battista</dc:title>
  <dc:creator>lenovo</dc:creator>
  <cp:lastModifiedBy>lenovo</cp:lastModifiedBy>
  <cp:revision>5</cp:revision>
  <dcterms:created xsi:type="dcterms:W3CDTF">2016-05-27T06:16:31Z</dcterms:created>
  <dcterms:modified xsi:type="dcterms:W3CDTF">2018-08-11T08:46:02Z</dcterms:modified>
</cp:coreProperties>
</file>