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8" r:id="rId5"/>
    <p:sldId id="263" r:id="rId6"/>
    <p:sldId id="256" r:id="rId7"/>
    <p:sldId id="259" r:id="rId8"/>
    <p:sldId id="25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10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4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6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82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3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33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66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66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F2EB-95C8-4194-A6E4-CABD7899C3B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27E0-F440-4C7C-A23F-1082891DA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2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es%C3%B9" TargetMode="External"/><Relationship Id="rId2" Type="http://schemas.openxmlformats.org/officeDocument/2006/relationships/hyperlink" Target="https://it.wikipedia.org/wiki/Palestin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t.wikipedia.org/wiki/Carl_Heinrich_Blo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Santuario delle Beatitudini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3" y="0"/>
            <a:ext cx="928677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2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della zona archeologica delle Beatitudini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04"/>
            <a:ext cx="735911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5993" cy="6453336"/>
          </a:xfrm>
        </p:spPr>
      </p:pic>
    </p:spTree>
    <p:extLst>
      <p:ext uri="{BB962C8B-B14F-4D97-AF65-F5344CB8AC3E}">
        <p14:creationId xmlns:p14="http://schemas.microsoft.com/office/powerpoint/2010/main" val="34216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Portico del santuario </a:t>
            </a:r>
            <a:r>
              <a:rPr lang="it-IT" sz="2000" smtClean="0"/>
              <a:t>delle Beatitudini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452744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0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Chiesa edificata in </a:t>
            </a:r>
            <a:r>
              <a:rPr lang="it-IT" sz="1400" dirty="0" smtClean="0">
                <a:effectLst/>
                <a:hlinkClick r:id="rId2" tooltip="Palestina"/>
              </a:rPr>
              <a:t>Palestina</a:t>
            </a:r>
            <a:r>
              <a:rPr lang="it-IT" sz="1400" dirty="0" smtClean="0">
                <a:effectLst/>
              </a:rPr>
              <a:t> sul luogo dove, secondo la tradizione, </a:t>
            </a:r>
            <a:r>
              <a:rPr lang="it-IT" sz="1400" dirty="0" smtClean="0">
                <a:effectLst/>
                <a:hlinkClick r:id="rId3" tooltip="Gesù"/>
              </a:rPr>
              <a:t>Gesù</a:t>
            </a:r>
            <a:r>
              <a:rPr lang="it-IT" sz="1400" dirty="0" smtClean="0">
                <a:effectLst/>
              </a:rPr>
              <a:t> ha proclamato le Beatitudini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" y="0"/>
            <a:ext cx="835671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1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92" y="0"/>
            <a:ext cx="3142186" cy="6858000"/>
          </a:xfrm>
        </p:spPr>
      </p:pic>
    </p:spTree>
    <p:extLst>
      <p:ext uri="{BB962C8B-B14F-4D97-AF65-F5344CB8AC3E}">
        <p14:creationId xmlns:p14="http://schemas.microsoft.com/office/powerpoint/2010/main" val="4384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843808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Il discorso della Montagna. Dipinto di </a:t>
            </a:r>
            <a:r>
              <a:rPr lang="it-IT" sz="1400" dirty="0" smtClean="0">
                <a:effectLst/>
                <a:hlinkClick r:id="rId2" tooltip="Carl Heinrich Bloch"/>
              </a:rPr>
              <a:t>Carl Heinrich Bloch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4192"/>
            <a:ext cx="6105842" cy="6853808"/>
          </a:xfrm>
        </p:spPr>
      </p:pic>
    </p:spTree>
    <p:extLst>
      <p:ext uri="{BB962C8B-B14F-4D97-AF65-F5344CB8AC3E}">
        <p14:creationId xmlns:p14="http://schemas.microsoft.com/office/powerpoint/2010/main" val="1227610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</Words>
  <Application>Microsoft Office PowerPoint</Application>
  <PresentationFormat>Presentazione su schermo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Santuario delle Beatitudini</vt:lpstr>
      <vt:lpstr>Particolare della zona archeologica delle Beatitudini</vt:lpstr>
      <vt:lpstr>Presentazione standard di PowerPoint</vt:lpstr>
      <vt:lpstr>Portico del santuario delle Beatitudini</vt:lpstr>
      <vt:lpstr>Chiesa edificata in Palestina sul luogo dove, secondo la tradizione, Gesù ha proclamato le Beatitudini</vt:lpstr>
      <vt:lpstr>Presentazione standard di PowerPoint</vt:lpstr>
      <vt:lpstr>Il discorso della Montagna. Dipinto di Carl Heinrich Bloch.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Chiesa edificata in Palestina sul luogo dove, secondo la tradizione, Gesù ha proclamato le Beatitudini</dc:title>
  <dc:creator>lenovo</dc:creator>
  <cp:lastModifiedBy>lenovo</cp:lastModifiedBy>
  <cp:revision>4</cp:revision>
  <dcterms:created xsi:type="dcterms:W3CDTF">2016-05-27T14:17:34Z</dcterms:created>
  <dcterms:modified xsi:type="dcterms:W3CDTF">2019-02-02T10:54:39Z</dcterms:modified>
</cp:coreProperties>
</file>