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71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96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40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98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33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06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5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0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42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31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9293-1BD4-48D2-85A8-862BEB1C54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40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9293-1BD4-48D2-85A8-862BEB1C5412}" type="datetimeFigureOut">
              <a:rPr lang="it-IT" smtClean="0"/>
              <a:t>03/02/2019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CAC4-4644-461F-B2FB-8BB722ABE7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81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3983" cy="4437112"/>
          </a:xfrm>
        </p:spPr>
      </p:pic>
    </p:spTree>
    <p:extLst>
      <p:ext uri="{BB962C8B-B14F-4D97-AF65-F5344CB8AC3E}">
        <p14:creationId xmlns:p14="http://schemas.microsoft.com/office/powerpoint/2010/main" val="219939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" y="17690"/>
            <a:ext cx="9120413" cy="6840310"/>
          </a:xfrm>
        </p:spPr>
      </p:pic>
    </p:spTree>
    <p:extLst>
      <p:ext uri="{BB962C8B-B14F-4D97-AF65-F5344CB8AC3E}">
        <p14:creationId xmlns:p14="http://schemas.microsoft.com/office/powerpoint/2010/main" val="3525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" y="0"/>
            <a:ext cx="7119031" cy="6858000"/>
          </a:xfrm>
        </p:spPr>
      </p:pic>
    </p:spTree>
    <p:extLst>
      <p:ext uri="{BB962C8B-B14F-4D97-AF65-F5344CB8AC3E}">
        <p14:creationId xmlns:p14="http://schemas.microsoft.com/office/powerpoint/2010/main" val="263914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0378" cy="6669360"/>
          </a:xfrm>
        </p:spPr>
      </p:pic>
    </p:spTree>
    <p:extLst>
      <p:ext uri="{BB962C8B-B14F-4D97-AF65-F5344CB8AC3E}">
        <p14:creationId xmlns:p14="http://schemas.microsoft.com/office/powerpoint/2010/main" val="184341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6176" y="274638"/>
            <a:ext cx="2530624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Betania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0"/>
            <a:ext cx="3273135" cy="6858000"/>
          </a:xfrm>
        </p:spPr>
      </p:pic>
    </p:spTree>
    <p:extLst>
      <p:ext uri="{BB962C8B-B14F-4D97-AF65-F5344CB8AC3E}">
        <p14:creationId xmlns:p14="http://schemas.microsoft.com/office/powerpoint/2010/main" val="1822708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Tomba nella zona </a:t>
            </a:r>
            <a:r>
              <a:rPr lang="it-IT" sz="2000" dirty="0" err="1" smtClean="0"/>
              <a:t>cimiteraiale</a:t>
            </a:r>
            <a:r>
              <a:rPr lang="it-IT" sz="2000" dirty="0" smtClean="0"/>
              <a:t>, </a:t>
            </a:r>
            <a:r>
              <a:rPr lang="it-IT" sz="2000" smtClean="0"/>
              <a:t>sopra Betania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237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25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1457"/>
            <a:ext cx="9224446" cy="5731799"/>
          </a:xfrm>
        </p:spPr>
      </p:pic>
    </p:spTree>
    <p:extLst>
      <p:ext uri="{BB962C8B-B14F-4D97-AF65-F5344CB8AC3E}">
        <p14:creationId xmlns:p14="http://schemas.microsoft.com/office/powerpoint/2010/main" val="404268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4446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Betania, tomba di Lazzaro.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89"/>
            <a:ext cx="9155364" cy="6108785"/>
          </a:xfrm>
        </p:spPr>
      </p:pic>
    </p:spTree>
    <p:extLst>
      <p:ext uri="{BB962C8B-B14F-4D97-AF65-F5344CB8AC3E}">
        <p14:creationId xmlns:p14="http://schemas.microsoft.com/office/powerpoint/2010/main" val="216627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" y="1278"/>
            <a:ext cx="9207995" cy="5731977"/>
          </a:xfrm>
        </p:spPr>
      </p:pic>
    </p:spTree>
    <p:extLst>
      <p:ext uri="{BB962C8B-B14F-4D97-AF65-F5344CB8AC3E}">
        <p14:creationId xmlns:p14="http://schemas.microsoft.com/office/powerpoint/2010/main" val="248605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9165658" cy="6854164"/>
          </a:xfrm>
        </p:spPr>
      </p:pic>
    </p:spTree>
    <p:extLst>
      <p:ext uri="{BB962C8B-B14F-4D97-AF65-F5344CB8AC3E}">
        <p14:creationId xmlns:p14="http://schemas.microsoft.com/office/powerpoint/2010/main" val="301304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809" y="-315416"/>
            <a:ext cx="9423536" cy="7344816"/>
          </a:xfrm>
        </p:spPr>
      </p:pic>
    </p:spTree>
    <p:extLst>
      <p:ext uri="{BB962C8B-B14F-4D97-AF65-F5344CB8AC3E}">
        <p14:creationId xmlns:p14="http://schemas.microsoft.com/office/powerpoint/2010/main" val="298077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1209" cy="5877272"/>
          </a:xfrm>
        </p:spPr>
      </p:pic>
    </p:spTree>
    <p:extLst>
      <p:ext uri="{BB962C8B-B14F-4D97-AF65-F5344CB8AC3E}">
        <p14:creationId xmlns:p14="http://schemas.microsoft.com/office/powerpoint/2010/main" val="22489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8545" cy="4509120"/>
          </a:xfrm>
        </p:spPr>
      </p:pic>
    </p:spTree>
    <p:extLst>
      <p:ext uri="{BB962C8B-B14F-4D97-AF65-F5344CB8AC3E}">
        <p14:creationId xmlns:p14="http://schemas.microsoft.com/office/powerpoint/2010/main" val="3548762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</Words>
  <Application>Microsoft Office PowerPoint</Application>
  <PresentationFormat>Presentazione su schermo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Betania, tomba di Lazzaro.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Betania</vt:lpstr>
      <vt:lpstr>Tomba nella zona cimiteraiale, sopra Betania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2016-05-27T20:18:45Z</dcterms:created>
  <dcterms:modified xsi:type="dcterms:W3CDTF">2019-02-03T17:40:32Z</dcterms:modified>
</cp:coreProperties>
</file>