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5" r:id="rId6"/>
    <p:sldId id="262" r:id="rId7"/>
    <p:sldId id="263" r:id="rId8"/>
    <p:sldId id="264" r:id="rId9"/>
    <p:sldId id="257" r:id="rId10"/>
    <p:sldId id="258" r:id="rId11"/>
    <p:sldId id="266" r:id="rId12"/>
    <p:sldId id="269" r:id="rId13"/>
    <p:sldId id="267" r:id="rId14"/>
    <p:sldId id="268" r:id="rId1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1088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E1B1-92BD-4D56-84C1-36D0FA5312CE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731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E1B1-92BD-4D56-84C1-36D0FA5312CE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889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E1B1-92BD-4D56-84C1-36D0FA5312CE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433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E1B1-92BD-4D56-84C1-36D0FA5312CE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654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E1B1-92BD-4D56-84C1-36D0FA5312CE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791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E1B1-92BD-4D56-84C1-36D0FA5312CE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9777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E1B1-92BD-4D56-84C1-36D0FA5312CE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7196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E1B1-92BD-4D56-84C1-36D0FA5312CE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298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E1B1-92BD-4D56-84C1-36D0FA5312CE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2239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E1B1-92BD-4D56-84C1-36D0FA5312CE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226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4E1B1-92BD-4D56-84C1-36D0FA5312CE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1947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4E1B1-92BD-4D56-84C1-36D0FA5312CE}" type="datetimeFigureOut">
              <a:rPr lang="it-IT" smtClean="0"/>
              <a:t>02/02/2019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F96BEB-75FD-41EE-BCB5-45D8F44BD79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1435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949280"/>
            <a:ext cx="7772400" cy="90872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Sinagoga di Cafarnao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2922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86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1400" dirty="0" smtClean="0"/>
              <a:t>Cafarnao,  chiesa degli  Apostoli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" y="20568"/>
            <a:ext cx="9228551" cy="5640680"/>
          </a:xfrm>
        </p:spPr>
      </p:pic>
    </p:spTree>
    <p:extLst>
      <p:ext uri="{BB962C8B-B14F-4D97-AF65-F5344CB8AC3E}">
        <p14:creationId xmlns:p14="http://schemas.microsoft.com/office/powerpoint/2010/main" val="1766194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Cafarnao, </a:t>
            </a:r>
            <a:r>
              <a:rPr lang="it-IT" sz="2000" dirty="0" err="1" smtClean="0"/>
              <a:t>vedura</a:t>
            </a:r>
            <a:r>
              <a:rPr lang="it-IT" sz="2000" dirty="0" smtClean="0"/>
              <a:t> aerea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9919" cy="5013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80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Scalinata d’ingresso alla sinagoga di Cafarnao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620688"/>
            <a:ext cx="8428168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2349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Ottagono della chiesa </a:t>
            </a:r>
            <a:r>
              <a:rPr lang="it-IT" sz="2000" dirty="0" err="1" smtClean="0"/>
              <a:t>bizabtina</a:t>
            </a:r>
            <a:r>
              <a:rPr lang="it-IT" sz="2000" dirty="0" smtClean="0"/>
              <a:t> costruita sulla casa di Pietro a Cafarnao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7458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396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Memoriale costruito recentemente sull’antico santuario di Cafarnao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381176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832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6453336"/>
            <a:ext cx="91440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Ottagono: chiesa bizantina su casa di San Pietro, Resti della Sinagoga.</a:t>
            </a:r>
            <a:endParaRPr lang="it-IT" sz="2000" dirty="0"/>
          </a:p>
        </p:txBody>
      </p:sp>
      <p:pic>
        <p:nvPicPr>
          <p:cNvPr id="1026" name="Picture 2" descr="C:\Users\lenovo\Desktop\SALMI\Digitalizzato_20181001 (6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196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200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09320"/>
            <a:ext cx="91440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Resti della Sinagoga del </a:t>
            </a:r>
            <a:r>
              <a:rPr lang="it-IT" sz="2000" dirty="0" err="1" smtClean="0"/>
              <a:t>2.o</a:t>
            </a:r>
            <a:r>
              <a:rPr lang="it-IT" sz="2000" dirty="0" smtClean="0"/>
              <a:t> sec. D. Cr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C:\Users\lenovo\Desktop\SALMI\Digitalizzato_20181001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23019" cy="638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017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Capitelli della Sinagoga, soggetto decorativo della </a:t>
            </a:r>
            <a:r>
              <a:rPr lang="it-IT" sz="2000" dirty="0" err="1" smtClean="0"/>
              <a:t>palma,tipicamente</a:t>
            </a:r>
            <a:r>
              <a:rPr lang="it-IT" sz="2000" dirty="0" smtClean="0"/>
              <a:t> giudaico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C:\Users\lenovo\Desktop\SALMI\Digitalizzato_20181001 (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2550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052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45638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Candelabro a sette bracci riprodotto su un capitello della sinagoga </a:t>
            </a:r>
            <a:r>
              <a:rPr lang="it-IT" sz="2000" smtClean="0"/>
              <a:t>di Cafarnao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1332"/>
            <a:ext cx="5431051" cy="687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703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453336"/>
            <a:ext cx="91440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Fregi della Sinagoga  di Cafarnao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C:\Users\lenovo\Desktop\SALMI\Digitalizzato_20181001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04448" cy="6485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80596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09320"/>
            <a:ext cx="9144000" cy="54868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Cafarnao: frantoio per le olive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C:\Users\lenovo\Desktop\SALMI\Digitalizzato_20181001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3766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259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021288"/>
            <a:ext cx="9144000" cy="83671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Cafarnao, macine da mulino, parte superiore fatta girare da asino, su quella inferiore conica. Il grano  messo con imbuto in alto, fatto cadere macinato  in  basso.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C:\Users\lenovo\Desktop\SALMI\Digitalizzato_20181001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42913"/>
            <a:ext cx="8316416" cy="613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0098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6021288"/>
            <a:ext cx="8229600" cy="82794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Cafarnao, sito archeologico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7" y="3657"/>
            <a:ext cx="8407517" cy="6233655"/>
          </a:xfrm>
        </p:spPr>
      </p:pic>
    </p:spTree>
    <p:extLst>
      <p:ext uri="{BB962C8B-B14F-4D97-AF65-F5344CB8AC3E}">
        <p14:creationId xmlns:p14="http://schemas.microsoft.com/office/powerpoint/2010/main" val="32963070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128</Words>
  <Application>Microsoft Office PowerPoint</Application>
  <PresentationFormat>Presentazione su schermo (4:3)</PresentationFormat>
  <Paragraphs>14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5" baseType="lpstr">
      <vt:lpstr>Tema di Office</vt:lpstr>
      <vt:lpstr>Sinagoga di Cafarnao</vt:lpstr>
      <vt:lpstr>Presentazione standard di PowerPoint</vt:lpstr>
      <vt:lpstr>Resti della Sinagoga del 2.o sec. D. Cr</vt:lpstr>
      <vt:lpstr>Capitelli della Sinagoga, soggetto decorativo della palma,tipicamente giudaico</vt:lpstr>
      <vt:lpstr>Candelabro a sette bracci riprodotto su un capitello della sinagoga di Cafarnao</vt:lpstr>
      <vt:lpstr>Fregi della Sinagoga  di Cafarnao</vt:lpstr>
      <vt:lpstr>Cafarnao: frantoio per le olive</vt:lpstr>
      <vt:lpstr>Cafarnao, macine da mulino, parte superiore fatta girare da asino, su quella inferiore conica. Il grano  messo con imbuto in alto, fatto cadere macinato  in  basso.</vt:lpstr>
      <vt:lpstr>Cafarnao, sito archeologico</vt:lpstr>
      <vt:lpstr>Cafarnao,  chiesa degli  Apostoli</vt:lpstr>
      <vt:lpstr>Cafarnao, vedura aerea</vt:lpstr>
      <vt:lpstr>Scalinata d’ingresso alla sinagoga di Cafarnao</vt:lpstr>
      <vt:lpstr>Ottagono della chiesa bizabtina costruita sulla casa di Pietro a Cafarnao</vt:lpstr>
      <vt:lpstr>Memoriale costruito recentemente sull’antico santuario di Cafarnao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Sinagoga di Cafarnao</dc:title>
  <dc:creator>lenovo</dc:creator>
  <cp:lastModifiedBy>lenovo</cp:lastModifiedBy>
  <cp:revision>7</cp:revision>
  <dcterms:created xsi:type="dcterms:W3CDTF">2016-06-03T20:10:12Z</dcterms:created>
  <dcterms:modified xsi:type="dcterms:W3CDTF">2019-02-02T12:54:29Z</dcterms:modified>
</cp:coreProperties>
</file>