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80" r:id="rId5"/>
    <p:sldId id="266" r:id="rId6"/>
    <p:sldId id="262" r:id="rId7"/>
    <p:sldId id="264" r:id="rId8"/>
    <p:sldId id="267" r:id="rId9"/>
    <p:sldId id="274" r:id="rId10"/>
    <p:sldId id="268" r:id="rId11"/>
    <p:sldId id="270" r:id="rId12"/>
    <p:sldId id="260" r:id="rId13"/>
    <p:sldId id="275" r:id="rId14"/>
    <p:sldId id="278" r:id="rId15"/>
    <p:sldId id="276" r:id="rId16"/>
    <p:sldId id="272" r:id="rId17"/>
    <p:sldId id="281" r:id="rId18"/>
    <p:sldId id="273" r:id="rId19"/>
    <p:sldId id="271" r:id="rId20"/>
    <p:sldId id="261" r:id="rId21"/>
    <p:sldId id="269" r:id="rId22"/>
    <p:sldId id="265" r:id="rId23"/>
    <p:sldId id="259" r:id="rId24"/>
    <p:sldId id="28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29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39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6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60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65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80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68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14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10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70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1CE5-96FD-4793-B8EA-AAD74108832F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1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Mappa del monte nel 1700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545"/>
            <a:ext cx="6028716" cy="6302749"/>
          </a:xfrm>
        </p:spPr>
      </p:pic>
    </p:spTree>
    <p:extLst>
      <p:ext uri="{BB962C8B-B14F-4D97-AF65-F5344CB8AC3E}">
        <p14:creationId xmlns:p14="http://schemas.microsoft.com/office/powerpoint/2010/main" val="18661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"/>
            <a:ext cx="9139123" cy="6854343"/>
          </a:xfrm>
        </p:spPr>
      </p:pic>
    </p:spTree>
    <p:extLst>
      <p:ext uri="{BB962C8B-B14F-4D97-AF65-F5344CB8AC3E}">
        <p14:creationId xmlns:p14="http://schemas.microsoft.com/office/powerpoint/2010/main" val="40187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101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0000" cy="6858000"/>
          </a:xfrm>
        </p:spPr>
      </p:pic>
    </p:spTree>
    <p:extLst>
      <p:ext uri="{BB962C8B-B14F-4D97-AF65-F5344CB8AC3E}">
        <p14:creationId xmlns:p14="http://schemas.microsoft.com/office/powerpoint/2010/main" val="1831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66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6" y="3836"/>
            <a:ext cx="9138885" cy="6854164"/>
          </a:xfrm>
        </p:spPr>
      </p:pic>
    </p:spTree>
    <p:extLst>
      <p:ext uri="{BB962C8B-B14F-4D97-AF65-F5344CB8AC3E}">
        <p14:creationId xmlns:p14="http://schemas.microsoft.com/office/powerpoint/2010/main" val="26744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"/>
            <a:ext cx="9135238" cy="6851429"/>
          </a:xfrm>
        </p:spPr>
      </p:pic>
    </p:spTree>
    <p:extLst>
      <p:ext uri="{BB962C8B-B14F-4D97-AF65-F5344CB8AC3E}">
        <p14:creationId xmlns:p14="http://schemas.microsoft.com/office/powerpoint/2010/main" val="29389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398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Carmelo, la grotta del profeta Elia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0294" cy="6858000"/>
          </a:xfrm>
        </p:spPr>
      </p:pic>
    </p:spTree>
    <p:extLst>
      <p:ext uri="{BB962C8B-B14F-4D97-AF65-F5344CB8AC3E}">
        <p14:creationId xmlns:p14="http://schemas.microsoft.com/office/powerpoint/2010/main" val="373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Resti del primo convento.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1952" cy="4149080"/>
          </a:xfrm>
        </p:spPr>
      </p:pic>
    </p:spTree>
    <p:extLst>
      <p:ext uri="{BB962C8B-B14F-4D97-AF65-F5344CB8AC3E}">
        <p14:creationId xmlns:p14="http://schemas.microsoft.com/office/powerpoint/2010/main" val="32834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1100"/>
            <a:ext cx="9142533" cy="6856900"/>
          </a:xfrm>
        </p:spPr>
      </p:pic>
    </p:spTree>
    <p:extLst>
      <p:ext uri="{BB962C8B-B14F-4D97-AF65-F5344CB8AC3E}">
        <p14:creationId xmlns:p14="http://schemas.microsoft.com/office/powerpoint/2010/main" val="4196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Monte Carmelo</a:t>
            </a:r>
            <a:br>
              <a:rPr lang="it-IT" sz="1400" dirty="0" smtClean="0">
                <a:effectLst/>
              </a:rPr>
            </a:br>
            <a:r>
              <a:rPr lang="it-IT" sz="1400" dirty="0" err="1" smtClean="0">
                <a:effectLst/>
              </a:rPr>
              <a:t>הַר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הַכ</a:t>
            </a:r>
            <a:r>
              <a:rPr lang="it-IT" sz="1400" dirty="0" smtClean="0">
                <a:effectLst/>
              </a:rPr>
              <a:t>ַּ</a:t>
            </a:r>
            <a:r>
              <a:rPr lang="it-IT" sz="1400" dirty="0" err="1" smtClean="0">
                <a:effectLst/>
              </a:rPr>
              <a:t>רְמֶל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Har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HaKarmel</a:t>
            </a:r>
            <a:r>
              <a:rPr lang="it-IT" sz="1400" dirty="0" smtClean="0">
                <a:effectLst/>
              </a:rPr>
              <a:t/>
            </a:r>
            <a:br>
              <a:rPr lang="it-IT" sz="1400" dirty="0" smtClean="0">
                <a:effectLst/>
              </a:rPr>
            </a:br>
            <a:r>
              <a:rPr lang="it-IT" sz="1400" dirty="0" smtClean="0">
                <a:effectLst/>
              </a:rPr>
              <a:t>(</a:t>
            </a:r>
            <a:r>
              <a:rPr lang="it-IT" sz="1400" b="1" dirty="0" smtClean="0">
                <a:effectLst/>
              </a:rPr>
              <a:t>EN</a:t>
            </a:r>
            <a:r>
              <a:rPr lang="it-IT" sz="1400" dirty="0" smtClean="0">
                <a:effectLst/>
              </a:rPr>
              <a:t>) </a:t>
            </a:r>
            <a:r>
              <a:rPr lang="it-IT" sz="1400" b="0" i="1" dirty="0" smtClean="0">
                <a:effectLst/>
              </a:rPr>
              <a:t>Mount </a:t>
            </a:r>
            <a:r>
              <a:rPr lang="it-IT" sz="1400" b="0" i="1" dirty="0" err="1" smtClean="0">
                <a:effectLst/>
              </a:rPr>
              <a:t>Carmel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3" y="476672"/>
            <a:ext cx="7582390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11862"/>
            <a:ext cx="9127854" cy="6081433"/>
          </a:xfrm>
        </p:spPr>
      </p:pic>
    </p:spTree>
    <p:extLst>
      <p:ext uri="{BB962C8B-B14F-4D97-AF65-F5344CB8AC3E}">
        <p14:creationId xmlns:p14="http://schemas.microsoft.com/office/powerpoint/2010/main" val="16291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77864" cy="6858000"/>
          </a:xfrm>
        </p:spPr>
      </p:pic>
    </p:spTree>
    <p:extLst>
      <p:ext uri="{BB962C8B-B14F-4D97-AF65-F5344CB8AC3E}">
        <p14:creationId xmlns:p14="http://schemas.microsoft.com/office/powerpoint/2010/main" val="21941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77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060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" y="0"/>
            <a:ext cx="55131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30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166"/>
            <a:ext cx="4868365" cy="6887166"/>
          </a:xfrm>
        </p:spPr>
      </p:pic>
    </p:spTree>
    <p:extLst>
      <p:ext uri="{BB962C8B-B14F-4D97-AF65-F5344CB8AC3E}">
        <p14:creationId xmlns:p14="http://schemas.microsoft.com/office/powerpoint/2010/main" val="26661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709" cy="5157192"/>
          </a:xfrm>
        </p:spPr>
      </p:pic>
    </p:spTree>
    <p:extLst>
      <p:ext uri="{BB962C8B-B14F-4D97-AF65-F5344CB8AC3E}">
        <p14:creationId xmlns:p14="http://schemas.microsoft.com/office/powerpoint/2010/main" val="13990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53" cy="5661248"/>
          </a:xfrm>
        </p:spPr>
      </p:pic>
    </p:spTree>
    <p:extLst>
      <p:ext uri="{BB962C8B-B14F-4D97-AF65-F5344CB8AC3E}">
        <p14:creationId xmlns:p14="http://schemas.microsoft.com/office/powerpoint/2010/main" val="2063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285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169" cy="6858000"/>
          </a:xfrm>
        </p:spPr>
      </p:pic>
    </p:spTree>
    <p:extLst>
      <p:ext uri="{BB962C8B-B14F-4D97-AF65-F5344CB8AC3E}">
        <p14:creationId xmlns:p14="http://schemas.microsoft.com/office/powerpoint/2010/main" val="25263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90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3" cy="6093296"/>
          </a:xfrm>
        </p:spPr>
      </p:pic>
    </p:spTree>
    <p:extLst>
      <p:ext uri="{BB962C8B-B14F-4D97-AF65-F5344CB8AC3E}">
        <p14:creationId xmlns:p14="http://schemas.microsoft.com/office/powerpoint/2010/main" val="26186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</Words>
  <Application>Microsoft Office PowerPoint</Application>
  <PresentationFormat>Presentazione su schermo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Mappa del monte nel 1700</vt:lpstr>
      <vt:lpstr>Monte Carmelo הַר הַכַּרְמֶל Har HaKarmel (EN) Mount Carmel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Carmelo, la grotta del profeta Elia</vt:lpstr>
      <vt:lpstr>Resti del primo convento.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Carmelo הַר הַכַּרְמֶל Har HaKarmel (EN) Mount Carmel</dc:title>
  <dc:creator>lenovo</dc:creator>
  <cp:lastModifiedBy>lenovo</cp:lastModifiedBy>
  <cp:revision>6</cp:revision>
  <dcterms:created xsi:type="dcterms:W3CDTF">2016-05-31T13:24:36Z</dcterms:created>
  <dcterms:modified xsi:type="dcterms:W3CDTF">2019-02-02T09:54:43Z</dcterms:modified>
</cp:coreProperties>
</file>