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24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13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63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15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85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53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66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87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34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33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A16C-6EA5-487C-BCF1-774E738B87E5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80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ATTI </a:t>
            </a:r>
          </a:p>
          <a:p>
            <a:endParaRPr lang="it-IT" dirty="0"/>
          </a:p>
          <a:p>
            <a:r>
              <a:rPr lang="it-IT" dirty="0" smtClean="0"/>
              <a:t>DEGLI </a:t>
            </a:r>
          </a:p>
          <a:p>
            <a:endParaRPr lang="it-IT" dirty="0"/>
          </a:p>
          <a:p>
            <a:r>
              <a:rPr lang="it-IT" dirty="0" smtClean="0"/>
              <a:t>ATTI DEGLI APOSTOLI</a:t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10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2"/>
            <a:ext cx="9228766" cy="6840678"/>
          </a:xfrm>
        </p:spPr>
      </p:pic>
    </p:spTree>
    <p:extLst>
      <p:ext uri="{BB962C8B-B14F-4D97-AF65-F5344CB8AC3E}">
        <p14:creationId xmlns:p14="http://schemas.microsoft.com/office/powerpoint/2010/main" val="329349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3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3"/>
            <a:ext cx="8524039" cy="70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C:\Users\lenovo\Desktop\SALMI\Digitalizzato_20181003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112"/>
            <a:ext cx="9169121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5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esktop\SALMI\Digitalizzato_20181003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" y="0"/>
            <a:ext cx="924800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25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1" y="0"/>
            <a:ext cx="9227171" cy="6192688"/>
          </a:xfrm>
        </p:spPr>
      </p:pic>
    </p:spTree>
    <p:extLst>
      <p:ext uri="{BB962C8B-B14F-4D97-AF65-F5344CB8AC3E}">
        <p14:creationId xmlns:p14="http://schemas.microsoft.com/office/powerpoint/2010/main" val="25220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-44200"/>
            <a:ext cx="4451953" cy="6902200"/>
          </a:xfrm>
        </p:spPr>
      </p:pic>
    </p:spTree>
    <p:extLst>
      <p:ext uri="{BB962C8B-B14F-4D97-AF65-F5344CB8AC3E}">
        <p14:creationId xmlns:p14="http://schemas.microsoft.com/office/powerpoint/2010/main" val="3971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27" y="0"/>
            <a:ext cx="4051894" cy="6858000"/>
          </a:xfrm>
        </p:spPr>
      </p:pic>
    </p:spTree>
    <p:extLst>
      <p:ext uri="{BB962C8B-B14F-4D97-AF65-F5344CB8AC3E}">
        <p14:creationId xmlns:p14="http://schemas.microsoft.com/office/powerpoint/2010/main" val="32955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86" y="0"/>
            <a:ext cx="4628914" cy="6858000"/>
          </a:xfrm>
        </p:spPr>
      </p:pic>
    </p:spTree>
    <p:extLst>
      <p:ext uri="{BB962C8B-B14F-4D97-AF65-F5344CB8AC3E}">
        <p14:creationId xmlns:p14="http://schemas.microsoft.com/office/powerpoint/2010/main" val="35294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68"/>
            <a:ext cx="2448271" cy="6906320"/>
          </a:xfrm>
        </p:spPr>
      </p:pic>
    </p:spTree>
    <p:extLst>
      <p:ext uri="{BB962C8B-B14F-4D97-AF65-F5344CB8AC3E}">
        <p14:creationId xmlns:p14="http://schemas.microsoft.com/office/powerpoint/2010/main" val="36258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06" y="0"/>
            <a:ext cx="9209422" cy="6165304"/>
          </a:xfrm>
        </p:spPr>
      </p:pic>
    </p:spTree>
    <p:extLst>
      <p:ext uri="{BB962C8B-B14F-4D97-AF65-F5344CB8AC3E}">
        <p14:creationId xmlns:p14="http://schemas.microsoft.com/office/powerpoint/2010/main" val="37967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393794" cy="6882437"/>
          </a:xfrm>
        </p:spPr>
      </p:pic>
    </p:spTree>
    <p:extLst>
      <p:ext uri="{BB962C8B-B14F-4D97-AF65-F5344CB8AC3E}">
        <p14:creationId xmlns:p14="http://schemas.microsoft.com/office/powerpoint/2010/main" val="7822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103"/>
            <a:ext cx="6947064" cy="6857999"/>
          </a:xfrm>
        </p:spPr>
      </p:pic>
    </p:spTree>
    <p:extLst>
      <p:ext uri="{BB962C8B-B14F-4D97-AF65-F5344CB8AC3E}">
        <p14:creationId xmlns:p14="http://schemas.microsoft.com/office/powerpoint/2010/main" val="1855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</Words>
  <Application>Microsoft Office PowerPoint</Application>
  <PresentationFormat>Presentazione su schermo (4:3)</PresentationFormat>
  <Paragraphs>5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2016-05-25T08:19:00Z</dcterms:created>
  <dcterms:modified xsi:type="dcterms:W3CDTF">2018-10-03T07:05:38Z</dcterms:modified>
</cp:coreProperties>
</file>