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74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500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9A397-41BF-4A07-8816-EC10FBAB1924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5BE2D-47DB-4FF5-B648-514E17307B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669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5BE2D-47DB-4FF5-B648-514E17307B3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22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15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37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64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652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55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93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39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26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134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3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97A08-466C-45BA-8099-09A6EC41D6DD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86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CARTINE</a:t>
            </a:r>
          </a:p>
          <a:p>
            <a:endParaRPr lang="it-IT" dirty="0"/>
          </a:p>
          <a:p>
            <a:r>
              <a:rPr lang="it-IT" dirty="0" smtClean="0"/>
              <a:t>VANGELO</a:t>
            </a:r>
          </a:p>
          <a:p>
            <a:endParaRPr lang="it-IT" dirty="0"/>
          </a:p>
          <a:p>
            <a:r>
              <a:rPr lang="it-IT" dirty="0" smtClean="0"/>
              <a:t>DI SAN MATTEO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64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5" y="14298"/>
            <a:ext cx="3585051" cy="6843702"/>
          </a:xfrm>
        </p:spPr>
      </p:pic>
    </p:spTree>
    <p:extLst>
      <p:ext uri="{BB962C8B-B14F-4D97-AF65-F5344CB8AC3E}">
        <p14:creationId xmlns:p14="http://schemas.microsoft.com/office/powerpoint/2010/main" val="197113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75" y="-1"/>
            <a:ext cx="3894309" cy="6873624"/>
          </a:xfrm>
        </p:spPr>
      </p:pic>
    </p:spTree>
    <p:extLst>
      <p:ext uri="{BB962C8B-B14F-4D97-AF65-F5344CB8AC3E}">
        <p14:creationId xmlns:p14="http://schemas.microsoft.com/office/powerpoint/2010/main" val="270424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6107"/>
            <a:ext cx="3672408" cy="6814779"/>
          </a:xfrm>
        </p:spPr>
      </p:pic>
    </p:spTree>
    <p:extLst>
      <p:ext uri="{BB962C8B-B14F-4D97-AF65-F5344CB8AC3E}">
        <p14:creationId xmlns:p14="http://schemas.microsoft.com/office/powerpoint/2010/main" val="115045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64814"/>
            <a:ext cx="3816424" cy="6939458"/>
          </a:xfrm>
        </p:spPr>
      </p:pic>
    </p:spTree>
    <p:extLst>
      <p:ext uri="{BB962C8B-B14F-4D97-AF65-F5344CB8AC3E}">
        <p14:creationId xmlns:p14="http://schemas.microsoft.com/office/powerpoint/2010/main" val="307533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37" y="0"/>
            <a:ext cx="4491598" cy="6858000"/>
          </a:xfrm>
        </p:spPr>
      </p:pic>
    </p:spTree>
    <p:extLst>
      <p:ext uri="{BB962C8B-B14F-4D97-AF65-F5344CB8AC3E}">
        <p14:creationId xmlns:p14="http://schemas.microsoft.com/office/powerpoint/2010/main" val="23215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40004"/>
            <a:ext cx="4464496" cy="6914214"/>
          </a:xfrm>
        </p:spPr>
      </p:pic>
    </p:spTree>
    <p:extLst>
      <p:ext uri="{BB962C8B-B14F-4D97-AF65-F5344CB8AC3E}">
        <p14:creationId xmlns:p14="http://schemas.microsoft.com/office/powerpoint/2010/main" val="200103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35" y="0"/>
            <a:ext cx="4755499" cy="6858000"/>
          </a:xfrm>
        </p:spPr>
      </p:pic>
    </p:spTree>
    <p:extLst>
      <p:ext uri="{BB962C8B-B14F-4D97-AF65-F5344CB8AC3E}">
        <p14:creationId xmlns:p14="http://schemas.microsoft.com/office/powerpoint/2010/main" val="277455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49219"/>
            <a:ext cx="3744416" cy="7015338"/>
          </a:xfrm>
        </p:spPr>
      </p:pic>
    </p:spTree>
    <p:extLst>
      <p:ext uri="{BB962C8B-B14F-4D97-AF65-F5344CB8AC3E}">
        <p14:creationId xmlns:p14="http://schemas.microsoft.com/office/powerpoint/2010/main" val="206531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69" y="0"/>
            <a:ext cx="4921854" cy="6858000"/>
          </a:xfrm>
        </p:spPr>
      </p:pic>
    </p:spTree>
    <p:extLst>
      <p:ext uri="{BB962C8B-B14F-4D97-AF65-F5344CB8AC3E}">
        <p14:creationId xmlns:p14="http://schemas.microsoft.com/office/powerpoint/2010/main" val="1194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flipH="1">
            <a:off x="6918960" y="260648"/>
            <a:ext cx="2225040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La Gerusalemme </a:t>
            </a:r>
            <a:r>
              <a:rPr lang="it-IT" sz="1400" smtClean="0"/>
              <a:t>di Erode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136" y="84593"/>
            <a:ext cx="6825443" cy="6793231"/>
          </a:xfrm>
        </p:spPr>
      </p:pic>
    </p:spTree>
    <p:extLst>
      <p:ext uri="{BB962C8B-B14F-4D97-AF65-F5344CB8AC3E}">
        <p14:creationId xmlns:p14="http://schemas.microsoft.com/office/powerpoint/2010/main" val="3897817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4505076" cy="6851073"/>
          </a:xfrm>
        </p:spPr>
      </p:pic>
    </p:spTree>
    <p:extLst>
      <p:ext uri="{BB962C8B-B14F-4D97-AF65-F5344CB8AC3E}">
        <p14:creationId xmlns:p14="http://schemas.microsoft.com/office/powerpoint/2010/main" val="1528620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43" y="-55806"/>
            <a:ext cx="4192161" cy="6913806"/>
          </a:xfrm>
        </p:spPr>
      </p:pic>
    </p:spTree>
    <p:extLst>
      <p:ext uri="{BB962C8B-B14F-4D97-AF65-F5344CB8AC3E}">
        <p14:creationId xmlns:p14="http://schemas.microsoft.com/office/powerpoint/2010/main" val="403103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8539"/>
            <a:ext cx="3816424" cy="6840039"/>
          </a:xfrm>
        </p:spPr>
      </p:pic>
    </p:spTree>
    <p:extLst>
      <p:ext uri="{BB962C8B-B14F-4D97-AF65-F5344CB8AC3E}">
        <p14:creationId xmlns:p14="http://schemas.microsoft.com/office/powerpoint/2010/main" val="188872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095" y="0"/>
            <a:ext cx="3775089" cy="6882731"/>
          </a:xfrm>
        </p:spPr>
      </p:pic>
    </p:spTree>
    <p:extLst>
      <p:ext uri="{BB962C8B-B14F-4D97-AF65-F5344CB8AC3E}">
        <p14:creationId xmlns:p14="http://schemas.microsoft.com/office/powerpoint/2010/main" val="319498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47020"/>
            <a:ext cx="3744416" cy="7011393"/>
          </a:xfrm>
        </p:spPr>
      </p:pic>
    </p:spTree>
    <p:extLst>
      <p:ext uri="{BB962C8B-B14F-4D97-AF65-F5344CB8AC3E}">
        <p14:creationId xmlns:p14="http://schemas.microsoft.com/office/powerpoint/2010/main" val="188879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98" y="0"/>
            <a:ext cx="3778086" cy="6878466"/>
          </a:xfrm>
        </p:spPr>
      </p:pic>
    </p:spTree>
    <p:extLst>
      <p:ext uri="{BB962C8B-B14F-4D97-AF65-F5344CB8AC3E}">
        <p14:creationId xmlns:p14="http://schemas.microsoft.com/office/powerpoint/2010/main" val="59406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21184"/>
            <a:ext cx="3888432" cy="6766313"/>
          </a:xfrm>
        </p:spPr>
      </p:pic>
    </p:spTree>
    <p:extLst>
      <p:ext uri="{BB962C8B-B14F-4D97-AF65-F5344CB8AC3E}">
        <p14:creationId xmlns:p14="http://schemas.microsoft.com/office/powerpoint/2010/main" val="155043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10</Words>
  <Application>Microsoft Office PowerPoint</Application>
  <PresentationFormat>Presentazione su schermo (4:3)</PresentationFormat>
  <Paragraphs>7</Paragraphs>
  <Slides>18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Tema di Office</vt:lpstr>
      <vt:lpstr>Presentazione standard di PowerPoint</vt:lpstr>
      <vt:lpstr>La Gerusalemme di Erode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4</cp:revision>
  <dcterms:created xsi:type="dcterms:W3CDTF">2016-05-25T08:09:17Z</dcterms:created>
  <dcterms:modified xsi:type="dcterms:W3CDTF">2016-06-04T07:20:30Z</dcterms:modified>
</cp:coreProperties>
</file>