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19A397-41BF-4A07-8816-EC10FBAB1924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5BE2D-47DB-4FF5-B648-514E17307B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8669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5BE2D-47DB-4FF5-B648-514E17307B37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6221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7A08-466C-45BA-8099-09A6EC41D6DD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157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7A08-466C-45BA-8099-09A6EC41D6DD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7377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7A08-466C-45BA-8099-09A6EC41D6DD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2645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7A08-466C-45BA-8099-09A6EC41D6DD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75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7A08-466C-45BA-8099-09A6EC41D6DD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5652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7A08-466C-45BA-8099-09A6EC41D6DD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6550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7A08-466C-45BA-8099-09A6EC41D6DD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5931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7A08-466C-45BA-8099-09A6EC41D6DD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39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7A08-466C-45BA-8099-09A6EC41D6DD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4267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7A08-466C-45BA-8099-09A6EC41D6DD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1342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7A08-466C-45BA-8099-09A6EC41D6DD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835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97A08-466C-45BA-8099-09A6EC41D6DD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5860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CARTINE</a:t>
            </a:r>
          </a:p>
          <a:p>
            <a:endParaRPr lang="it-IT" dirty="0"/>
          </a:p>
          <a:p>
            <a:r>
              <a:rPr lang="it-IT" dirty="0" smtClean="0"/>
              <a:t>VANGELO</a:t>
            </a:r>
          </a:p>
          <a:p>
            <a:endParaRPr lang="it-IT" dirty="0"/>
          </a:p>
          <a:p>
            <a:r>
              <a:rPr lang="it-IT" dirty="0" smtClean="0"/>
              <a:t>DI SAN MATTEO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8644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6107"/>
            <a:ext cx="3672408" cy="6814779"/>
          </a:xfrm>
        </p:spPr>
      </p:pic>
    </p:spTree>
    <p:extLst>
      <p:ext uri="{BB962C8B-B14F-4D97-AF65-F5344CB8AC3E}">
        <p14:creationId xmlns:p14="http://schemas.microsoft.com/office/powerpoint/2010/main" val="1150453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-64814"/>
            <a:ext cx="3816424" cy="6939458"/>
          </a:xfrm>
        </p:spPr>
      </p:pic>
    </p:spTree>
    <p:extLst>
      <p:ext uri="{BB962C8B-B14F-4D97-AF65-F5344CB8AC3E}">
        <p14:creationId xmlns:p14="http://schemas.microsoft.com/office/powerpoint/2010/main" val="3075331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837" y="0"/>
            <a:ext cx="4491598" cy="6858000"/>
          </a:xfrm>
        </p:spPr>
      </p:pic>
    </p:spTree>
    <p:extLst>
      <p:ext uri="{BB962C8B-B14F-4D97-AF65-F5344CB8AC3E}">
        <p14:creationId xmlns:p14="http://schemas.microsoft.com/office/powerpoint/2010/main" val="2321515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-40004"/>
            <a:ext cx="4464496" cy="6914214"/>
          </a:xfrm>
        </p:spPr>
      </p:pic>
    </p:spTree>
    <p:extLst>
      <p:ext uri="{BB962C8B-B14F-4D97-AF65-F5344CB8AC3E}">
        <p14:creationId xmlns:p14="http://schemas.microsoft.com/office/powerpoint/2010/main" val="2001039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035" y="0"/>
            <a:ext cx="4755499" cy="6858000"/>
          </a:xfrm>
        </p:spPr>
      </p:pic>
    </p:spTree>
    <p:extLst>
      <p:ext uri="{BB962C8B-B14F-4D97-AF65-F5344CB8AC3E}">
        <p14:creationId xmlns:p14="http://schemas.microsoft.com/office/powerpoint/2010/main" val="2774554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-49219"/>
            <a:ext cx="3744416" cy="7015338"/>
          </a:xfrm>
        </p:spPr>
      </p:pic>
    </p:spTree>
    <p:extLst>
      <p:ext uri="{BB962C8B-B14F-4D97-AF65-F5344CB8AC3E}">
        <p14:creationId xmlns:p14="http://schemas.microsoft.com/office/powerpoint/2010/main" val="206531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469" y="0"/>
            <a:ext cx="4921854" cy="6858000"/>
          </a:xfrm>
        </p:spPr>
      </p:pic>
    </p:spTree>
    <p:extLst>
      <p:ext uri="{BB962C8B-B14F-4D97-AF65-F5344CB8AC3E}">
        <p14:creationId xmlns:p14="http://schemas.microsoft.com/office/powerpoint/2010/main" val="11942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5" y="-55806"/>
            <a:ext cx="4192161" cy="6913806"/>
          </a:xfrm>
        </p:spPr>
      </p:pic>
    </p:spTree>
    <p:extLst>
      <p:ext uri="{BB962C8B-B14F-4D97-AF65-F5344CB8AC3E}">
        <p14:creationId xmlns:p14="http://schemas.microsoft.com/office/powerpoint/2010/main" val="4031031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-8539"/>
            <a:ext cx="3816424" cy="6840039"/>
          </a:xfrm>
        </p:spPr>
      </p:pic>
    </p:spTree>
    <p:extLst>
      <p:ext uri="{BB962C8B-B14F-4D97-AF65-F5344CB8AC3E}">
        <p14:creationId xmlns:p14="http://schemas.microsoft.com/office/powerpoint/2010/main" val="1888726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095" y="0"/>
            <a:ext cx="3775089" cy="6882731"/>
          </a:xfrm>
        </p:spPr>
      </p:pic>
    </p:spTree>
    <p:extLst>
      <p:ext uri="{BB962C8B-B14F-4D97-AF65-F5344CB8AC3E}">
        <p14:creationId xmlns:p14="http://schemas.microsoft.com/office/powerpoint/2010/main" val="3194984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-47020"/>
            <a:ext cx="3744416" cy="7011393"/>
          </a:xfrm>
        </p:spPr>
      </p:pic>
    </p:spTree>
    <p:extLst>
      <p:ext uri="{BB962C8B-B14F-4D97-AF65-F5344CB8AC3E}">
        <p14:creationId xmlns:p14="http://schemas.microsoft.com/office/powerpoint/2010/main" val="1888796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098" y="0"/>
            <a:ext cx="3778086" cy="6878466"/>
          </a:xfrm>
        </p:spPr>
      </p:pic>
    </p:spTree>
    <p:extLst>
      <p:ext uri="{BB962C8B-B14F-4D97-AF65-F5344CB8AC3E}">
        <p14:creationId xmlns:p14="http://schemas.microsoft.com/office/powerpoint/2010/main" val="594062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-21184"/>
            <a:ext cx="3888432" cy="6766313"/>
          </a:xfrm>
        </p:spPr>
      </p:pic>
    </p:spTree>
    <p:extLst>
      <p:ext uri="{BB962C8B-B14F-4D97-AF65-F5344CB8AC3E}">
        <p14:creationId xmlns:p14="http://schemas.microsoft.com/office/powerpoint/2010/main" val="1550432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5" y="14298"/>
            <a:ext cx="3585051" cy="6843702"/>
          </a:xfrm>
        </p:spPr>
      </p:pic>
    </p:spTree>
    <p:extLst>
      <p:ext uri="{BB962C8B-B14F-4D97-AF65-F5344CB8AC3E}">
        <p14:creationId xmlns:p14="http://schemas.microsoft.com/office/powerpoint/2010/main" val="1971139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875" y="-1"/>
            <a:ext cx="3894309" cy="6873624"/>
          </a:xfrm>
        </p:spPr>
      </p:pic>
    </p:spTree>
    <p:extLst>
      <p:ext uri="{BB962C8B-B14F-4D97-AF65-F5344CB8AC3E}">
        <p14:creationId xmlns:p14="http://schemas.microsoft.com/office/powerpoint/2010/main" val="27042433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</Words>
  <Application>Microsoft Office PowerPoint</Application>
  <PresentationFormat>Presentazione su schermo (4:3)</PresentationFormat>
  <Paragraphs>6</Paragraphs>
  <Slides>16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17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2016-05-25T08:09:17Z</dcterms:created>
  <dcterms:modified xsi:type="dcterms:W3CDTF">2016-05-25T08:11:41Z</dcterms:modified>
</cp:coreProperties>
</file>