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135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A66-4239-4A03-A653-1E6A274AD6BF}" type="datetimeFigureOut">
              <a:rPr lang="it-IT" smtClean="0"/>
              <a:t>01/10/2018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531A-685C-4D78-83BA-E32DDC5F18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3471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A66-4239-4A03-A653-1E6A274AD6BF}" type="datetimeFigureOut">
              <a:rPr lang="it-IT" smtClean="0"/>
              <a:t>01/10/2018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531A-685C-4D78-83BA-E32DDC5F18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1118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A66-4239-4A03-A653-1E6A274AD6BF}" type="datetimeFigureOut">
              <a:rPr lang="it-IT" smtClean="0"/>
              <a:t>01/10/2018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531A-685C-4D78-83BA-E32DDC5F18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255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A66-4239-4A03-A653-1E6A274AD6BF}" type="datetimeFigureOut">
              <a:rPr lang="it-IT" smtClean="0"/>
              <a:t>01/10/2018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531A-685C-4D78-83BA-E32DDC5F18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5954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A66-4239-4A03-A653-1E6A274AD6BF}" type="datetimeFigureOut">
              <a:rPr lang="it-IT" smtClean="0"/>
              <a:t>01/10/2018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531A-685C-4D78-83BA-E32DDC5F18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6060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A66-4239-4A03-A653-1E6A274AD6BF}" type="datetimeFigureOut">
              <a:rPr lang="it-IT" smtClean="0"/>
              <a:t>01/10/2018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531A-685C-4D78-83BA-E32DDC5F18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3720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A66-4239-4A03-A653-1E6A274AD6BF}" type="datetimeFigureOut">
              <a:rPr lang="it-IT" smtClean="0"/>
              <a:t>01/10/2018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531A-685C-4D78-83BA-E32DDC5F18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5494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A66-4239-4A03-A653-1E6A274AD6BF}" type="datetimeFigureOut">
              <a:rPr lang="it-IT" smtClean="0"/>
              <a:t>01/10/2018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531A-685C-4D78-83BA-E32DDC5F18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5779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A66-4239-4A03-A653-1E6A274AD6BF}" type="datetimeFigureOut">
              <a:rPr lang="it-IT" smtClean="0"/>
              <a:t>01/10/2018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531A-685C-4D78-83BA-E32DDC5F18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9248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A66-4239-4A03-A653-1E6A274AD6BF}" type="datetimeFigureOut">
              <a:rPr lang="it-IT" smtClean="0"/>
              <a:t>01/10/2018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531A-685C-4D78-83BA-E32DDC5F18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4482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A66-4239-4A03-A653-1E6A274AD6BF}" type="datetimeFigureOut">
              <a:rPr lang="it-IT" smtClean="0"/>
              <a:t>01/10/2018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531A-685C-4D78-83BA-E32DDC5F18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1868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37A66-4239-4A03-A653-1E6A274AD6BF}" type="datetimeFigureOut">
              <a:rPr lang="it-IT" smtClean="0"/>
              <a:t>01/10/2018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7531A-685C-4D78-83BA-E32DDC5F18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5337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309320"/>
            <a:ext cx="8229600" cy="54868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Lago </a:t>
            </a:r>
            <a:r>
              <a:rPr lang="it-IT" sz="2000" dirty="0" err="1" smtClean="0"/>
              <a:t>Genezaret</a:t>
            </a:r>
            <a:r>
              <a:rPr lang="it-IT" sz="2000" dirty="0" smtClean="0"/>
              <a:t>, Chiesa del primato, segni di più antiche </a:t>
            </a:r>
            <a:r>
              <a:rPr lang="it-IT" sz="2000" dirty="0" err="1" smtClean="0"/>
              <a:t>costruzionii</a:t>
            </a:r>
            <a:endParaRPr lang="it-IT" sz="2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2050" name="Picture 2" descr="C:\Users\lenovo\Desktop\SALMI\Digitalizzato_20181001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32" y="0"/>
            <a:ext cx="9201762" cy="5085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3180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6309320"/>
            <a:ext cx="7772400" cy="54868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Chiesa del primato, continuazione della roccia  visibile all’esterno.</a:t>
            </a:r>
            <a:endParaRPr lang="it-IT" sz="2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 descr="C:\Users\lenovo\Desktop\SALMI\Digitalizzato_20181001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8" y="0"/>
            <a:ext cx="8583920" cy="6453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22721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22</Words>
  <Application>Microsoft Office PowerPoint</Application>
  <PresentationFormat>Presentazione su schermo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Lago Genezaret, Chiesa del primato, segni di più antiche costruzionii</vt:lpstr>
      <vt:lpstr>Chiesa del primato, continuazione della roccia  visibile all’esterno.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Lago Genezaret, Chiesa del primato, segni di più antiche costruzionii</dc:title>
  <dc:creator>lenovo</dc:creator>
  <cp:lastModifiedBy>lenovo</cp:lastModifiedBy>
  <cp:revision>1</cp:revision>
  <dcterms:created xsi:type="dcterms:W3CDTF">2018-10-01T19:31:00Z</dcterms:created>
  <dcterms:modified xsi:type="dcterms:W3CDTF">2018-10-01T19:36:12Z</dcterms:modified>
</cp:coreProperties>
</file>