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93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03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91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50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24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9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2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80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39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79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6614A-73F3-4A38-886F-7FFAC1720D49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C8DE-2269-4C7A-9692-867AD1245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77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475029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Dan, resti della fortezza di </a:t>
            </a:r>
            <a:r>
              <a:rPr lang="it-IT" sz="1400" dirty="0" err="1" smtClean="0"/>
              <a:t>Tell</a:t>
            </a:r>
            <a:r>
              <a:rPr lang="it-IT" sz="1400" smtClean="0"/>
              <a:t>  Dan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7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Dan, resti della fortezza di Tell  Dan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Dan, resti della fortezza di Tell  Dan</dc:title>
  <dc:creator>lenovo</dc:creator>
  <cp:lastModifiedBy>lenovo</cp:lastModifiedBy>
  <cp:revision>1</cp:revision>
  <dcterms:created xsi:type="dcterms:W3CDTF">2016-06-01T12:40:00Z</dcterms:created>
  <dcterms:modified xsi:type="dcterms:W3CDTF">2016-06-01T12:41:51Z</dcterms:modified>
</cp:coreProperties>
</file>