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1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15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58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74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76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35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08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78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31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6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61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F055-7C25-4D80-A10E-FCA09A0115F2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DA20-E9F3-4540-8439-E5937691E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29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Ein</a:t>
            </a:r>
            <a:r>
              <a:rPr lang="it-IT" sz="1400" dirty="0" smtClean="0"/>
              <a:t> </a:t>
            </a:r>
            <a:r>
              <a:rPr lang="it-IT" sz="1400" dirty="0" err="1" smtClean="0"/>
              <a:t>Gaddy</a:t>
            </a:r>
            <a:r>
              <a:rPr lang="it-IT" sz="1400" dirty="0" smtClean="0"/>
              <a:t>,  la sorgente,  sulla sponda occidentale del </a:t>
            </a:r>
            <a:r>
              <a:rPr lang="it-IT" sz="1400" smtClean="0"/>
              <a:t>Mar Morto.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68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2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Ein Gaddy,  la sorgente,  sulla sponda occidentale del Mar Morto.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Gaddy,  la sorgente,  sulla sponda occidentale del Mar Morto.</dc:title>
  <dc:creator>lenovo</dc:creator>
  <cp:lastModifiedBy>lenovo</cp:lastModifiedBy>
  <cp:revision>1</cp:revision>
  <dcterms:created xsi:type="dcterms:W3CDTF">2016-06-01T13:31:42Z</dcterms:created>
  <dcterms:modified xsi:type="dcterms:W3CDTF">2016-06-01T13:34:07Z</dcterms:modified>
</cp:coreProperties>
</file>